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85"/>
  </p:notesMasterIdLst>
  <p:sldIdLst>
    <p:sldId id="256" r:id="rId2"/>
    <p:sldId id="597" r:id="rId3"/>
    <p:sldId id="400" r:id="rId4"/>
    <p:sldId id="417" r:id="rId5"/>
    <p:sldId id="402" r:id="rId6"/>
    <p:sldId id="420" r:id="rId7"/>
    <p:sldId id="401" r:id="rId8"/>
    <p:sldId id="328" r:id="rId9"/>
    <p:sldId id="329" r:id="rId10"/>
    <p:sldId id="330" r:id="rId11"/>
    <p:sldId id="370" r:id="rId12"/>
    <p:sldId id="460" r:id="rId13"/>
    <p:sldId id="355" r:id="rId14"/>
    <p:sldId id="369" r:id="rId15"/>
    <p:sldId id="331" r:id="rId16"/>
    <p:sldId id="421" r:id="rId17"/>
    <p:sldId id="422" r:id="rId18"/>
    <p:sldId id="332" r:id="rId19"/>
    <p:sldId id="396" r:id="rId20"/>
    <p:sldId id="333" r:id="rId21"/>
    <p:sldId id="334" r:id="rId22"/>
    <p:sldId id="335" r:id="rId23"/>
    <p:sldId id="321" r:id="rId24"/>
    <p:sldId id="336" r:id="rId25"/>
    <p:sldId id="320" r:id="rId26"/>
    <p:sldId id="337" r:id="rId27"/>
    <p:sldId id="338" r:id="rId28"/>
    <p:sldId id="418" r:id="rId29"/>
    <p:sldId id="464" r:id="rId30"/>
    <p:sldId id="465" r:id="rId31"/>
    <p:sldId id="466" r:id="rId32"/>
    <p:sldId id="467" r:id="rId33"/>
    <p:sldId id="468" r:id="rId34"/>
    <p:sldId id="469" r:id="rId35"/>
    <p:sldId id="470" r:id="rId36"/>
    <p:sldId id="471" r:id="rId37"/>
    <p:sldId id="472" r:id="rId38"/>
    <p:sldId id="473" r:id="rId39"/>
    <p:sldId id="474" r:id="rId40"/>
    <p:sldId id="475" r:id="rId41"/>
    <p:sldId id="476" r:id="rId42"/>
    <p:sldId id="477" r:id="rId43"/>
    <p:sldId id="478" r:id="rId44"/>
    <p:sldId id="479" r:id="rId45"/>
    <p:sldId id="480" r:id="rId46"/>
    <p:sldId id="481" r:id="rId47"/>
    <p:sldId id="482" r:id="rId48"/>
    <p:sldId id="483" r:id="rId49"/>
    <p:sldId id="484" r:id="rId50"/>
    <p:sldId id="272" r:id="rId51"/>
    <p:sldId id="423" r:id="rId52"/>
    <p:sldId id="427" r:id="rId53"/>
    <p:sldId id="426" r:id="rId54"/>
    <p:sldId id="425" r:id="rId55"/>
    <p:sldId id="432" r:id="rId56"/>
    <p:sldId id="375" r:id="rId57"/>
    <p:sldId id="424" r:id="rId58"/>
    <p:sldId id="397" r:id="rId59"/>
    <p:sldId id="439" r:id="rId60"/>
    <p:sldId id="441" r:id="rId61"/>
    <p:sldId id="438" r:id="rId62"/>
    <p:sldId id="392" r:id="rId63"/>
    <p:sldId id="443" r:id="rId64"/>
    <p:sldId id="437" r:id="rId65"/>
    <p:sldId id="449" r:id="rId66"/>
    <p:sldId id="450" r:id="rId67"/>
    <p:sldId id="452" r:id="rId68"/>
    <p:sldId id="436" r:id="rId69"/>
    <p:sldId id="390" r:id="rId70"/>
    <p:sldId id="444" r:id="rId71"/>
    <p:sldId id="434" r:id="rId72"/>
    <p:sldId id="453" r:id="rId73"/>
    <p:sldId id="455" r:id="rId74"/>
    <p:sldId id="458" r:id="rId75"/>
    <p:sldId id="459" r:id="rId76"/>
    <p:sldId id="431" r:id="rId77"/>
    <p:sldId id="407" r:id="rId78"/>
    <p:sldId id="428" r:id="rId79"/>
    <p:sldId id="374" r:id="rId80"/>
    <p:sldId id="384" r:id="rId81"/>
    <p:sldId id="385" r:id="rId82"/>
    <p:sldId id="381" r:id="rId83"/>
    <p:sldId id="382" r:id="rId8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954" autoAdjust="0"/>
    <p:restoredTop sz="94361" autoAdjust="0"/>
  </p:normalViewPr>
  <p:slideViewPr>
    <p:cSldViewPr>
      <p:cViewPr varScale="1">
        <p:scale>
          <a:sx n="70" d="100"/>
          <a:sy n="70" d="100"/>
        </p:scale>
        <p:origin x="476"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34104"/>
    </p:cViewPr>
  </p:sorterViewPr>
  <p:notesViewPr>
    <p:cSldViewPr>
      <p:cViewPr varScale="1">
        <p:scale>
          <a:sx n="83" d="100"/>
          <a:sy n="83" d="100"/>
        </p:scale>
        <p:origin x="-199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C86019B0-225C-4BDA-A421-466370240CD4}" type="datetimeFigureOut">
              <a:rPr lang="en-US"/>
              <a:pPr>
                <a:defRPr/>
              </a:pPr>
              <a:t>12/6/2024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BBED1EE9-2AE5-474E-919D-71515A59EBC4}" type="slidenum">
              <a:rPr lang="en-US"/>
              <a:pPr>
                <a:defRPr/>
              </a:pPr>
              <a:t>‹#›</a:t>
            </a:fld>
            <a:endParaRPr lang="en-US" dirty="0"/>
          </a:p>
        </p:txBody>
      </p:sp>
    </p:spTree>
    <p:extLst>
      <p:ext uri="{BB962C8B-B14F-4D97-AF65-F5344CB8AC3E}">
        <p14:creationId xmlns:p14="http://schemas.microsoft.com/office/powerpoint/2010/main" val="256108064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ED1EE9-2AE5-474E-919D-71515A59EBC4}" type="slidenum">
              <a:rPr lang="en-US" smtClean="0"/>
              <a:pPr>
                <a:defRPr/>
              </a:pPr>
              <a:t>2</a:t>
            </a:fld>
            <a:endParaRPr lang="en-US" dirty="0"/>
          </a:p>
        </p:txBody>
      </p:sp>
    </p:spTree>
    <p:extLst>
      <p:ext uri="{BB962C8B-B14F-4D97-AF65-F5344CB8AC3E}">
        <p14:creationId xmlns:p14="http://schemas.microsoft.com/office/powerpoint/2010/main" val="2935861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ED1EE9-2AE5-474E-919D-71515A59EBC4}" type="slidenum">
              <a:rPr lang="en-US" smtClean="0"/>
              <a:pPr>
                <a:defRPr/>
              </a:pPr>
              <a:t>11</a:t>
            </a:fld>
            <a:endParaRPr lang="en-US" dirty="0"/>
          </a:p>
        </p:txBody>
      </p:sp>
    </p:spTree>
    <p:extLst>
      <p:ext uri="{BB962C8B-B14F-4D97-AF65-F5344CB8AC3E}">
        <p14:creationId xmlns:p14="http://schemas.microsoft.com/office/powerpoint/2010/main" val="3045744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ED1EE9-2AE5-474E-919D-71515A59EBC4}" type="slidenum">
              <a:rPr lang="en-US" smtClean="0"/>
              <a:pPr>
                <a:defRPr/>
              </a:pPr>
              <a:t>12</a:t>
            </a:fld>
            <a:endParaRPr lang="en-US" dirty="0"/>
          </a:p>
        </p:txBody>
      </p:sp>
    </p:spTree>
    <p:extLst>
      <p:ext uri="{BB962C8B-B14F-4D97-AF65-F5344CB8AC3E}">
        <p14:creationId xmlns:p14="http://schemas.microsoft.com/office/powerpoint/2010/main" val="21967573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ED1EE9-2AE5-474E-919D-71515A59EBC4}" type="slidenum">
              <a:rPr lang="en-US" smtClean="0"/>
              <a:pPr>
                <a:defRPr/>
              </a:pPr>
              <a:t>13</a:t>
            </a:fld>
            <a:endParaRPr lang="en-US" dirty="0"/>
          </a:p>
        </p:txBody>
      </p:sp>
    </p:spTree>
    <p:extLst>
      <p:ext uri="{BB962C8B-B14F-4D97-AF65-F5344CB8AC3E}">
        <p14:creationId xmlns:p14="http://schemas.microsoft.com/office/powerpoint/2010/main" val="3228925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ED1EE9-2AE5-474E-919D-71515A59EBC4}" type="slidenum">
              <a:rPr lang="en-US" smtClean="0"/>
              <a:pPr>
                <a:defRPr/>
              </a:pPr>
              <a:t>14</a:t>
            </a:fld>
            <a:endParaRPr lang="en-US" dirty="0"/>
          </a:p>
        </p:txBody>
      </p:sp>
    </p:spTree>
    <p:extLst>
      <p:ext uri="{BB962C8B-B14F-4D97-AF65-F5344CB8AC3E}">
        <p14:creationId xmlns:p14="http://schemas.microsoft.com/office/powerpoint/2010/main" val="2184255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BED1EE9-2AE5-474E-919D-71515A59EBC4}" type="slidenum">
              <a:rPr lang="en-US" smtClean="0"/>
              <a:pPr>
                <a:defRPr/>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BED1EE9-2AE5-474E-919D-71515A59EBC4}" type="slidenum">
              <a:rPr lang="en-US" smtClean="0"/>
              <a:pPr>
                <a:defRPr/>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BED1EE9-2AE5-474E-919D-71515A59EBC4}" type="slidenum">
              <a:rPr lang="en-US" smtClean="0"/>
              <a:pPr>
                <a:defRPr/>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BED1EE9-2AE5-474E-919D-71515A59EBC4}" type="slidenum">
              <a:rPr lang="en-US" smtClean="0"/>
              <a:pPr>
                <a:defRPr/>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ED1EE9-2AE5-474E-919D-71515A59EBC4}" type="slidenum">
              <a:rPr lang="en-US" smtClean="0"/>
              <a:pPr>
                <a:defRPr/>
              </a:pPr>
              <a:t>19</a:t>
            </a:fld>
            <a:endParaRPr lang="en-US" dirty="0"/>
          </a:p>
        </p:txBody>
      </p:sp>
    </p:spTree>
    <p:extLst>
      <p:ext uri="{BB962C8B-B14F-4D97-AF65-F5344CB8AC3E}">
        <p14:creationId xmlns:p14="http://schemas.microsoft.com/office/powerpoint/2010/main" val="23251882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BED1EE9-2AE5-474E-919D-71515A59EBC4}" type="slidenum">
              <a:rPr lang="en-US" smtClean="0"/>
              <a:pPr>
                <a:defRPr/>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ED1EE9-2AE5-474E-919D-71515A59EBC4}" type="slidenum">
              <a:rPr lang="en-US" smtClean="0"/>
              <a:pPr>
                <a:defRPr/>
              </a:pPr>
              <a:t>3</a:t>
            </a:fld>
            <a:endParaRPr lang="en-US" dirty="0"/>
          </a:p>
        </p:txBody>
      </p:sp>
    </p:spTree>
    <p:extLst>
      <p:ext uri="{BB962C8B-B14F-4D97-AF65-F5344CB8AC3E}">
        <p14:creationId xmlns:p14="http://schemas.microsoft.com/office/powerpoint/2010/main" val="42802149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BED1EE9-2AE5-474E-919D-71515A59EBC4}" type="slidenum">
              <a:rPr lang="en-US" smtClean="0"/>
              <a:pPr>
                <a:defRPr/>
              </a:pPr>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BED1EE9-2AE5-474E-919D-71515A59EBC4}" type="slidenum">
              <a:rPr lang="en-US" smtClean="0"/>
              <a:pPr>
                <a:defRPr/>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808B50-2135-4E4F-B82D-4A9C045AE36F}" type="slidenum">
              <a:rPr lang="en-US"/>
              <a:pPr/>
              <a:t>23</a:t>
            </a:fld>
            <a:endParaRPr lang="en-US" dirty="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BED1EE9-2AE5-474E-919D-71515A59EBC4}" type="slidenum">
              <a:rPr lang="en-US" smtClean="0"/>
              <a:pPr>
                <a:defRPr/>
              </a:pPr>
              <a:t>24</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191542-4D48-403F-AEA8-65CAFDCDB51C}" type="slidenum">
              <a:rPr lang="en-US"/>
              <a:pPr/>
              <a:t>25</a:t>
            </a:fld>
            <a:endParaRPr lang="en-US" dirty="0"/>
          </a:p>
        </p:txBody>
      </p:sp>
      <p:sp>
        <p:nvSpPr>
          <p:cNvPr id="3789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89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BED1EE9-2AE5-474E-919D-71515A59EBC4}" type="slidenum">
              <a:rPr lang="en-US" smtClean="0"/>
              <a:pPr>
                <a:defRPr/>
              </a:pPr>
              <a:t>26</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BED1EE9-2AE5-474E-919D-71515A59EBC4}" type="slidenum">
              <a:rPr lang="en-US" smtClean="0"/>
              <a:pPr>
                <a:defRPr/>
              </a:pPr>
              <a:t>27</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ED1EE9-2AE5-474E-919D-71515A59EBC4}" type="slidenum">
              <a:rPr lang="en-US" smtClean="0"/>
              <a:pPr>
                <a:defRPr/>
              </a:pPr>
              <a:t>28</a:t>
            </a:fld>
            <a:endParaRPr lang="en-US" dirty="0"/>
          </a:p>
        </p:txBody>
      </p:sp>
    </p:spTree>
    <p:extLst>
      <p:ext uri="{BB962C8B-B14F-4D97-AF65-F5344CB8AC3E}">
        <p14:creationId xmlns:p14="http://schemas.microsoft.com/office/powerpoint/2010/main" val="35347999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ED1EE9-2AE5-474E-919D-71515A59EBC4}" type="slidenum">
              <a:rPr lang="en-US" smtClean="0"/>
              <a:pPr>
                <a:defRPr/>
              </a:pPr>
              <a:t>49</a:t>
            </a:fld>
            <a:endParaRPr lang="en-US" dirty="0"/>
          </a:p>
        </p:txBody>
      </p:sp>
    </p:spTree>
    <p:extLst>
      <p:ext uri="{BB962C8B-B14F-4D97-AF65-F5344CB8AC3E}">
        <p14:creationId xmlns:p14="http://schemas.microsoft.com/office/powerpoint/2010/main" val="26299880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ED1EE9-2AE5-474E-919D-71515A59EBC4}" type="slidenum">
              <a:rPr lang="en-US" smtClean="0"/>
              <a:pPr>
                <a:defRPr/>
              </a:pPr>
              <a:t>50</a:t>
            </a:fld>
            <a:endParaRPr lang="en-US" dirty="0"/>
          </a:p>
        </p:txBody>
      </p:sp>
    </p:spTree>
    <p:extLst>
      <p:ext uri="{BB962C8B-B14F-4D97-AF65-F5344CB8AC3E}">
        <p14:creationId xmlns:p14="http://schemas.microsoft.com/office/powerpoint/2010/main" val="171006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ED1EE9-2AE5-474E-919D-71515A59EBC4}" type="slidenum">
              <a:rPr lang="en-US" smtClean="0"/>
              <a:pPr>
                <a:defRPr/>
              </a:pPr>
              <a:t>4</a:t>
            </a:fld>
            <a:endParaRPr lang="en-US" dirty="0"/>
          </a:p>
        </p:txBody>
      </p:sp>
    </p:spTree>
    <p:extLst>
      <p:ext uri="{BB962C8B-B14F-4D97-AF65-F5344CB8AC3E}">
        <p14:creationId xmlns:p14="http://schemas.microsoft.com/office/powerpoint/2010/main" val="21640309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ED1EE9-2AE5-474E-919D-71515A59EBC4}" type="slidenum">
              <a:rPr lang="en-US" smtClean="0"/>
              <a:pPr>
                <a:defRPr/>
              </a:pPr>
              <a:t>51</a:t>
            </a:fld>
            <a:endParaRPr lang="en-US" dirty="0"/>
          </a:p>
        </p:txBody>
      </p:sp>
    </p:spTree>
    <p:extLst>
      <p:ext uri="{BB962C8B-B14F-4D97-AF65-F5344CB8AC3E}">
        <p14:creationId xmlns:p14="http://schemas.microsoft.com/office/powerpoint/2010/main" val="34489894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ED1EE9-2AE5-474E-919D-71515A59EBC4}" type="slidenum">
              <a:rPr lang="en-US" smtClean="0"/>
              <a:pPr>
                <a:defRPr/>
              </a:pPr>
              <a:t>53</a:t>
            </a:fld>
            <a:endParaRPr lang="en-US" dirty="0"/>
          </a:p>
        </p:txBody>
      </p:sp>
    </p:spTree>
    <p:extLst>
      <p:ext uri="{BB962C8B-B14F-4D97-AF65-F5344CB8AC3E}">
        <p14:creationId xmlns:p14="http://schemas.microsoft.com/office/powerpoint/2010/main" val="10606091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ED1EE9-2AE5-474E-919D-71515A59EBC4}" type="slidenum">
              <a:rPr lang="en-US" smtClean="0"/>
              <a:pPr>
                <a:defRPr/>
              </a:pPr>
              <a:t>54</a:t>
            </a:fld>
            <a:endParaRPr lang="en-US" dirty="0"/>
          </a:p>
        </p:txBody>
      </p:sp>
    </p:spTree>
    <p:extLst>
      <p:ext uri="{BB962C8B-B14F-4D97-AF65-F5344CB8AC3E}">
        <p14:creationId xmlns:p14="http://schemas.microsoft.com/office/powerpoint/2010/main" val="7325621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ED1EE9-2AE5-474E-919D-71515A59EBC4}" type="slidenum">
              <a:rPr lang="en-US" smtClean="0"/>
              <a:pPr>
                <a:defRPr/>
              </a:pPr>
              <a:t>55</a:t>
            </a:fld>
            <a:endParaRPr lang="en-US" dirty="0"/>
          </a:p>
        </p:txBody>
      </p:sp>
    </p:spTree>
    <p:extLst>
      <p:ext uri="{BB962C8B-B14F-4D97-AF65-F5344CB8AC3E}">
        <p14:creationId xmlns:p14="http://schemas.microsoft.com/office/powerpoint/2010/main" val="20338345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ED1EE9-2AE5-474E-919D-71515A59EBC4}" type="slidenum">
              <a:rPr lang="en-US" smtClean="0"/>
              <a:pPr>
                <a:defRPr/>
              </a:pPr>
              <a:t>56</a:t>
            </a:fld>
            <a:endParaRPr lang="en-US" dirty="0"/>
          </a:p>
        </p:txBody>
      </p:sp>
    </p:spTree>
    <p:extLst>
      <p:ext uri="{BB962C8B-B14F-4D97-AF65-F5344CB8AC3E}">
        <p14:creationId xmlns:p14="http://schemas.microsoft.com/office/powerpoint/2010/main" val="30370923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ED1EE9-2AE5-474E-919D-71515A59EBC4}" type="slidenum">
              <a:rPr lang="en-US" smtClean="0"/>
              <a:pPr>
                <a:defRPr/>
              </a:pPr>
              <a:t>57</a:t>
            </a:fld>
            <a:endParaRPr lang="en-US" dirty="0"/>
          </a:p>
        </p:txBody>
      </p:sp>
    </p:spTree>
    <p:extLst>
      <p:ext uri="{BB962C8B-B14F-4D97-AF65-F5344CB8AC3E}">
        <p14:creationId xmlns:p14="http://schemas.microsoft.com/office/powerpoint/2010/main" val="9271361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ED1EE9-2AE5-474E-919D-71515A59EBC4}" type="slidenum">
              <a:rPr lang="en-US" smtClean="0"/>
              <a:pPr>
                <a:defRPr/>
              </a:pPr>
              <a:t>58</a:t>
            </a:fld>
            <a:endParaRPr lang="en-US" dirty="0"/>
          </a:p>
        </p:txBody>
      </p:sp>
    </p:spTree>
    <p:extLst>
      <p:ext uri="{BB962C8B-B14F-4D97-AF65-F5344CB8AC3E}">
        <p14:creationId xmlns:p14="http://schemas.microsoft.com/office/powerpoint/2010/main" val="4624550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ED1EE9-2AE5-474E-919D-71515A59EBC4}" type="slidenum">
              <a:rPr lang="en-US" smtClean="0"/>
              <a:pPr>
                <a:defRPr/>
              </a:pPr>
              <a:t>59</a:t>
            </a:fld>
            <a:endParaRPr lang="en-US" dirty="0"/>
          </a:p>
        </p:txBody>
      </p:sp>
    </p:spTree>
    <p:extLst>
      <p:ext uri="{BB962C8B-B14F-4D97-AF65-F5344CB8AC3E}">
        <p14:creationId xmlns:p14="http://schemas.microsoft.com/office/powerpoint/2010/main" val="31151068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ED1EE9-2AE5-474E-919D-71515A59EBC4}" type="slidenum">
              <a:rPr lang="en-US" smtClean="0"/>
              <a:pPr>
                <a:defRPr/>
              </a:pPr>
              <a:t>61</a:t>
            </a:fld>
            <a:endParaRPr lang="en-US" dirty="0"/>
          </a:p>
        </p:txBody>
      </p:sp>
    </p:spTree>
    <p:extLst>
      <p:ext uri="{BB962C8B-B14F-4D97-AF65-F5344CB8AC3E}">
        <p14:creationId xmlns:p14="http://schemas.microsoft.com/office/powerpoint/2010/main" val="21603796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ED1EE9-2AE5-474E-919D-71515A59EBC4}" type="slidenum">
              <a:rPr lang="en-US" smtClean="0"/>
              <a:pPr>
                <a:defRPr/>
              </a:pPr>
              <a:t>62</a:t>
            </a:fld>
            <a:endParaRPr lang="en-US" dirty="0"/>
          </a:p>
        </p:txBody>
      </p:sp>
    </p:spTree>
    <p:extLst>
      <p:ext uri="{BB962C8B-B14F-4D97-AF65-F5344CB8AC3E}">
        <p14:creationId xmlns:p14="http://schemas.microsoft.com/office/powerpoint/2010/main" val="1494816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ED1EE9-2AE5-474E-919D-71515A59EBC4}" type="slidenum">
              <a:rPr lang="en-US" smtClean="0"/>
              <a:pPr>
                <a:defRPr/>
              </a:pPr>
              <a:t>5</a:t>
            </a:fld>
            <a:endParaRPr lang="en-US" dirty="0"/>
          </a:p>
        </p:txBody>
      </p:sp>
    </p:spTree>
    <p:extLst>
      <p:ext uri="{BB962C8B-B14F-4D97-AF65-F5344CB8AC3E}">
        <p14:creationId xmlns:p14="http://schemas.microsoft.com/office/powerpoint/2010/main" val="5568261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ED1EE9-2AE5-474E-919D-71515A59EBC4}" type="slidenum">
              <a:rPr lang="en-US" smtClean="0"/>
              <a:pPr>
                <a:defRPr/>
              </a:pPr>
              <a:t>63</a:t>
            </a:fld>
            <a:endParaRPr lang="en-US" dirty="0"/>
          </a:p>
        </p:txBody>
      </p:sp>
    </p:spTree>
    <p:extLst>
      <p:ext uri="{BB962C8B-B14F-4D97-AF65-F5344CB8AC3E}">
        <p14:creationId xmlns:p14="http://schemas.microsoft.com/office/powerpoint/2010/main" val="5350163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ED1EE9-2AE5-474E-919D-71515A59EBC4}" type="slidenum">
              <a:rPr lang="en-US" smtClean="0"/>
              <a:pPr>
                <a:defRPr/>
              </a:pPr>
              <a:t>64</a:t>
            </a:fld>
            <a:endParaRPr lang="en-US" dirty="0"/>
          </a:p>
        </p:txBody>
      </p:sp>
    </p:spTree>
    <p:extLst>
      <p:ext uri="{BB962C8B-B14F-4D97-AF65-F5344CB8AC3E}">
        <p14:creationId xmlns:p14="http://schemas.microsoft.com/office/powerpoint/2010/main" val="39304218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ED1EE9-2AE5-474E-919D-71515A59EBC4}" type="slidenum">
              <a:rPr lang="en-US" smtClean="0"/>
              <a:pPr>
                <a:defRPr/>
              </a:pPr>
              <a:t>65</a:t>
            </a:fld>
            <a:endParaRPr lang="en-US" dirty="0"/>
          </a:p>
        </p:txBody>
      </p:sp>
    </p:spTree>
    <p:extLst>
      <p:ext uri="{BB962C8B-B14F-4D97-AF65-F5344CB8AC3E}">
        <p14:creationId xmlns:p14="http://schemas.microsoft.com/office/powerpoint/2010/main" val="10350895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ED1EE9-2AE5-474E-919D-71515A59EBC4}" type="slidenum">
              <a:rPr lang="en-US" smtClean="0"/>
              <a:pPr>
                <a:defRPr/>
              </a:pPr>
              <a:t>66</a:t>
            </a:fld>
            <a:endParaRPr lang="en-US" dirty="0"/>
          </a:p>
        </p:txBody>
      </p:sp>
    </p:spTree>
    <p:extLst>
      <p:ext uri="{BB962C8B-B14F-4D97-AF65-F5344CB8AC3E}">
        <p14:creationId xmlns:p14="http://schemas.microsoft.com/office/powerpoint/2010/main" val="31594299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ED1EE9-2AE5-474E-919D-71515A59EBC4}" type="slidenum">
              <a:rPr lang="en-US" smtClean="0"/>
              <a:pPr>
                <a:defRPr/>
              </a:pPr>
              <a:t>67</a:t>
            </a:fld>
            <a:endParaRPr lang="en-US" dirty="0"/>
          </a:p>
        </p:txBody>
      </p:sp>
    </p:spTree>
    <p:extLst>
      <p:ext uri="{BB962C8B-B14F-4D97-AF65-F5344CB8AC3E}">
        <p14:creationId xmlns:p14="http://schemas.microsoft.com/office/powerpoint/2010/main" val="31787017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ED1EE9-2AE5-474E-919D-71515A59EBC4}" type="slidenum">
              <a:rPr lang="en-US" smtClean="0"/>
              <a:pPr>
                <a:defRPr/>
              </a:pPr>
              <a:t>68</a:t>
            </a:fld>
            <a:endParaRPr lang="en-US" dirty="0"/>
          </a:p>
        </p:txBody>
      </p:sp>
    </p:spTree>
    <p:extLst>
      <p:ext uri="{BB962C8B-B14F-4D97-AF65-F5344CB8AC3E}">
        <p14:creationId xmlns:p14="http://schemas.microsoft.com/office/powerpoint/2010/main" val="15800360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ED1EE9-2AE5-474E-919D-71515A59EBC4}" type="slidenum">
              <a:rPr lang="en-US" smtClean="0"/>
              <a:pPr>
                <a:defRPr/>
              </a:pPr>
              <a:t>69</a:t>
            </a:fld>
            <a:endParaRPr lang="en-US" dirty="0"/>
          </a:p>
        </p:txBody>
      </p:sp>
    </p:spTree>
    <p:extLst>
      <p:ext uri="{BB962C8B-B14F-4D97-AF65-F5344CB8AC3E}">
        <p14:creationId xmlns:p14="http://schemas.microsoft.com/office/powerpoint/2010/main" val="6102491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ED1EE9-2AE5-474E-919D-71515A59EBC4}" type="slidenum">
              <a:rPr lang="en-US" smtClean="0"/>
              <a:pPr>
                <a:defRPr/>
              </a:pPr>
              <a:t>70</a:t>
            </a:fld>
            <a:endParaRPr lang="en-US" dirty="0"/>
          </a:p>
        </p:txBody>
      </p:sp>
    </p:spTree>
    <p:extLst>
      <p:ext uri="{BB962C8B-B14F-4D97-AF65-F5344CB8AC3E}">
        <p14:creationId xmlns:p14="http://schemas.microsoft.com/office/powerpoint/2010/main" val="15853027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ED1EE9-2AE5-474E-919D-71515A59EBC4}" type="slidenum">
              <a:rPr lang="en-US" smtClean="0"/>
              <a:pPr>
                <a:defRPr/>
              </a:pPr>
              <a:t>71</a:t>
            </a:fld>
            <a:endParaRPr lang="en-US" dirty="0"/>
          </a:p>
        </p:txBody>
      </p:sp>
    </p:spTree>
    <p:extLst>
      <p:ext uri="{BB962C8B-B14F-4D97-AF65-F5344CB8AC3E}">
        <p14:creationId xmlns:p14="http://schemas.microsoft.com/office/powerpoint/2010/main" val="27255697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ED1EE9-2AE5-474E-919D-71515A59EBC4}" type="slidenum">
              <a:rPr lang="en-US" smtClean="0"/>
              <a:pPr>
                <a:defRPr/>
              </a:pPr>
              <a:t>72</a:t>
            </a:fld>
            <a:endParaRPr lang="en-US" dirty="0"/>
          </a:p>
        </p:txBody>
      </p:sp>
    </p:spTree>
    <p:extLst>
      <p:ext uri="{BB962C8B-B14F-4D97-AF65-F5344CB8AC3E}">
        <p14:creationId xmlns:p14="http://schemas.microsoft.com/office/powerpoint/2010/main" val="1133104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ED1EE9-2AE5-474E-919D-71515A59EBC4}" type="slidenum">
              <a:rPr lang="en-US" smtClean="0"/>
              <a:pPr>
                <a:defRPr/>
              </a:pPr>
              <a:t>6</a:t>
            </a:fld>
            <a:endParaRPr lang="en-US" dirty="0"/>
          </a:p>
        </p:txBody>
      </p:sp>
    </p:spTree>
    <p:extLst>
      <p:ext uri="{BB962C8B-B14F-4D97-AF65-F5344CB8AC3E}">
        <p14:creationId xmlns:p14="http://schemas.microsoft.com/office/powerpoint/2010/main" val="23386517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ED1EE9-2AE5-474E-919D-71515A59EBC4}" type="slidenum">
              <a:rPr lang="en-US" smtClean="0"/>
              <a:pPr>
                <a:defRPr/>
              </a:pPr>
              <a:t>73</a:t>
            </a:fld>
            <a:endParaRPr lang="en-US" dirty="0"/>
          </a:p>
        </p:txBody>
      </p:sp>
    </p:spTree>
    <p:extLst>
      <p:ext uri="{BB962C8B-B14F-4D97-AF65-F5344CB8AC3E}">
        <p14:creationId xmlns:p14="http://schemas.microsoft.com/office/powerpoint/2010/main" val="4674851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ED1EE9-2AE5-474E-919D-71515A59EBC4}" type="slidenum">
              <a:rPr lang="en-US" smtClean="0"/>
              <a:pPr>
                <a:defRPr/>
              </a:pPr>
              <a:t>75</a:t>
            </a:fld>
            <a:endParaRPr lang="en-US" dirty="0"/>
          </a:p>
        </p:txBody>
      </p:sp>
    </p:spTree>
    <p:extLst>
      <p:ext uri="{BB962C8B-B14F-4D97-AF65-F5344CB8AC3E}">
        <p14:creationId xmlns:p14="http://schemas.microsoft.com/office/powerpoint/2010/main" val="37765500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ED1EE9-2AE5-474E-919D-71515A59EBC4}" type="slidenum">
              <a:rPr lang="en-US" smtClean="0"/>
              <a:pPr>
                <a:defRPr/>
              </a:pPr>
              <a:t>77</a:t>
            </a:fld>
            <a:endParaRPr lang="en-US" dirty="0"/>
          </a:p>
        </p:txBody>
      </p:sp>
    </p:spTree>
    <p:extLst>
      <p:ext uri="{BB962C8B-B14F-4D97-AF65-F5344CB8AC3E}">
        <p14:creationId xmlns:p14="http://schemas.microsoft.com/office/powerpoint/2010/main" val="13028761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ED1EE9-2AE5-474E-919D-71515A59EBC4}" type="slidenum">
              <a:rPr lang="en-US" smtClean="0"/>
              <a:pPr>
                <a:defRPr/>
              </a:pPr>
              <a:t>78</a:t>
            </a:fld>
            <a:endParaRPr lang="en-US" dirty="0"/>
          </a:p>
        </p:txBody>
      </p:sp>
    </p:spTree>
    <p:extLst>
      <p:ext uri="{BB962C8B-B14F-4D97-AF65-F5344CB8AC3E}">
        <p14:creationId xmlns:p14="http://schemas.microsoft.com/office/powerpoint/2010/main" val="300852606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ED1EE9-2AE5-474E-919D-71515A59EBC4}" type="slidenum">
              <a:rPr lang="en-US" smtClean="0"/>
              <a:pPr>
                <a:defRPr/>
              </a:pPr>
              <a:t>80</a:t>
            </a:fld>
            <a:endParaRPr lang="en-US" dirty="0"/>
          </a:p>
        </p:txBody>
      </p:sp>
    </p:spTree>
    <p:extLst>
      <p:ext uri="{BB962C8B-B14F-4D97-AF65-F5344CB8AC3E}">
        <p14:creationId xmlns:p14="http://schemas.microsoft.com/office/powerpoint/2010/main" val="363970426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ED1EE9-2AE5-474E-919D-71515A59EBC4}" type="slidenum">
              <a:rPr lang="en-US" smtClean="0"/>
              <a:pPr>
                <a:defRPr/>
              </a:pPr>
              <a:t>82</a:t>
            </a:fld>
            <a:endParaRPr lang="en-US" dirty="0"/>
          </a:p>
        </p:txBody>
      </p:sp>
    </p:spTree>
    <p:extLst>
      <p:ext uri="{BB962C8B-B14F-4D97-AF65-F5344CB8AC3E}">
        <p14:creationId xmlns:p14="http://schemas.microsoft.com/office/powerpoint/2010/main" val="24050156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ED1EE9-2AE5-474E-919D-71515A59EBC4}" type="slidenum">
              <a:rPr lang="en-US" smtClean="0"/>
              <a:pPr>
                <a:defRPr/>
              </a:pPr>
              <a:t>83</a:t>
            </a:fld>
            <a:endParaRPr lang="en-US" dirty="0"/>
          </a:p>
        </p:txBody>
      </p:sp>
    </p:spTree>
    <p:extLst>
      <p:ext uri="{BB962C8B-B14F-4D97-AF65-F5344CB8AC3E}">
        <p14:creationId xmlns:p14="http://schemas.microsoft.com/office/powerpoint/2010/main" val="1750103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ED1EE9-2AE5-474E-919D-71515A59EBC4}" type="slidenum">
              <a:rPr lang="en-US" smtClean="0"/>
              <a:pPr>
                <a:defRPr/>
              </a:pPr>
              <a:t>7</a:t>
            </a:fld>
            <a:endParaRPr lang="en-US" dirty="0"/>
          </a:p>
        </p:txBody>
      </p:sp>
    </p:spTree>
    <p:extLst>
      <p:ext uri="{BB962C8B-B14F-4D97-AF65-F5344CB8AC3E}">
        <p14:creationId xmlns:p14="http://schemas.microsoft.com/office/powerpoint/2010/main" val="633889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BED1EE9-2AE5-474E-919D-71515A59EBC4}" type="slidenum">
              <a:rPr lang="en-US" smtClean="0"/>
              <a:pPr>
                <a:defRPr/>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BED1EE9-2AE5-474E-919D-71515A59EBC4}" type="slidenum">
              <a:rPr lang="en-US" smtClean="0"/>
              <a:pPr>
                <a:defRPr/>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BED1EE9-2AE5-474E-919D-71515A59EBC4}" type="slidenum">
              <a:rPr lang="en-US" smtClean="0"/>
              <a:pPr>
                <a:defRPr/>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lowchart: Document 6"/>
          <p:cNvSpPr/>
          <p:nvPr/>
        </p:nvSpPr>
        <p:spPr>
          <a:xfrm rot="10800000">
            <a:off x="1" y="1520731"/>
            <a:ext cx="9144000" cy="3435579"/>
          </a:xfrm>
          <a:custGeom>
            <a:avLst/>
            <a:gdLst>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19794">
                <a:moveTo>
                  <a:pt x="0" y="0"/>
                </a:moveTo>
                <a:lnTo>
                  <a:pt x="21600" y="0"/>
                </a:lnTo>
                <a:lnTo>
                  <a:pt x="21600" y="17322"/>
                </a:lnTo>
                <a:cubicBezTo>
                  <a:pt x="10800" y="17322"/>
                  <a:pt x="7466" y="25350"/>
                  <a:pt x="0" y="19794"/>
                </a:cubicBezTo>
                <a:lnTo>
                  <a:pt x="0" y="0"/>
                </a:lnTo>
                <a:close/>
              </a:path>
            </a:pathLst>
          </a:custGeom>
          <a:gradFill>
            <a:gsLst>
              <a:gs pos="100000">
                <a:schemeClr val="bg2">
                  <a:tint val="28000"/>
                  <a:satMod val="2000000"/>
                  <a:alpha val="30000"/>
                </a:schemeClr>
              </a:gs>
              <a:gs pos="35000">
                <a:schemeClr val="bg2">
                  <a:shade val="100000"/>
                  <a:satMod val="600000"/>
                  <a:alpha val="0"/>
                </a:schemeClr>
              </a:gs>
            </a:gsLst>
            <a:lin ang="54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Title 8"/>
          <p:cNvSpPr>
            <a:spLocks noGrp="1"/>
          </p:cNvSpPr>
          <p:nvPr>
            <p:ph type="ctrTitle"/>
          </p:nvPr>
        </p:nvSpPr>
        <p:spPr>
          <a:xfrm>
            <a:off x="502920" y="2775745"/>
            <a:ext cx="8229600" cy="2167128"/>
          </a:xfrm>
        </p:spPr>
        <p:txBody>
          <a:bodyPr tIns="0" bIns="0" anchor="t"/>
          <a:lstStyle>
            <a:lvl1pPr>
              <a:defRPr sz="5000" cap="all" baseline="0">
                <a:effectLst>
                  <a:outerShdw blurRad="30000" dist="30000" dir="2700000" algn="tl" rotWithShape="0">
                    <a:schemeClr val="bg2">
                      <a:shade val="45000"/>
                      <a:satMod val="150000"/>
                      <a:alpha val="90000"/>
                    </a:schemeClr>
                  </a:outerShdw>
                  <a:reflection blurRad="12000" stA="25000" endPos="49000" dist="5000" dir="5400000" sy="-100000" algn="bl" rotWithShape="0"/>
                </a:effectLst>
              </a:defRPr>
            </a:lvl1pPr>
          </a:lstStyle>
          <a:p>
            <a:r>
              <a:rPr lang="en-US"/>
              <a:t>Click to edit Master title style</a:t>
            </a:r>
            <a:endParaRPr lang="en-US" dirty="0"/>
          </a:p>
        </p:txBody>
      </p:sp>
      <p:sp>
        <p:nvSpPr>
          <p:cNvPr id="17" name="Subtitle 16"/>
          <p:cNvSpPr>
            <a:spLocks noGrp="1"/>
          </p:cNvSpPr>
          <p:nvPr>
            <p:ph type="subTitle" idx="1"/>
          </p:nvPr>
        </p:nvSpPr>
        <p:spPr>
          <a:xfrm>
            <a:off x="500064" y="1559720"/>
            <a:ext cx="5105400" cy="1219200"/>
          </a:xfrm>
        </p:spPr>
        <p:txBody>
          <a:bodyPr lIns="0" tIns="0" rIns="0" bIns="0" anchor="b"/>
          <a:lstStyle>
            <a:lvl1pPr marL="0" indent="0" algn="l">
              <a:buNone/>
              <a:defRPr sz="19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5" name="Date Placeholder 29"/>
          <p:cNvSpPr>
            <a:spLocks noGrp="1"/>
          </p:cNvSpPr>
          <p:nvPr>
            <p:ph type="dt" sz="half" idx="10"/>
          </p:nvPr>
        </p:nvSpPr>
        <p:spPr/>
        <p:txBody>
          <a:bodyPr/>
          <a:lstStyle>
            <a:lvl1pPr>
              <a:defRPr/>
            </a:lvl1pPr>
          </a:lstStyle>
          <a:p>
            <a:pPr>
              <a:defRPr/>
            </a:pPr>
            <a:fld id="{6067D608-E966-4FF9-8C1C-EF6D710E53F9}" type="datetimeFigureOut">
              <a:rPr lang="en-US"/>
              <a:pPr>
                <a:defRPr/>
              </a:pPr>
              <a:t>12/6/2024</a:t>
            </a:fld>
            <a:endParaRPr lang="en-US" dirty="0"/>
          </a:p>
        </p:txBody>
      </p:sp>
      <p:sp>
        <p:nvSpPr>
          <p:cNvPr id="6" name="Footer Placeholder 18"/>
          <p:cNvSpPr>
            <a:spLocks noGrp="1"/>
          </p:cNvSpPr>
          <p:nvPr>
            <p:ph type="ftr" sz="quarter" idx="11"/>
          </p:nvPr>
        </p:nvSpPr>
        <p:spPr/>
        <p:txBody>
          <a:bodyPr/>
          <a:lstStyle>
            <a:lvl1pPr>
              <a:defRPr/>
            </a:lvl1pPr>
          </a:lstStyle>
          <a:p>
            <a:pPr>
              <a:defRPr/>
            </a:pPr>
            <a:endParaRPr lang="en-US" dirty="0"/>
          </a:p>
        </p:txBody>
      </p:sp>
      <p:sp>
        <p:nvSpPr>
          <p:cNvPr id="7" name="Slide Number Placeholder 26"/>
          <p:cNvSpPr>
            <a:spLocks noGrp="1"/>
          </p:cNvSpPr>
          <p:nvPr>
            <p:ph type="sldNum" sz="quarter" idx="12"/>
          </p:nvPr>
        </p:nvSpPr>
        <p:spPr/>
        <p:txBody>
          <a:bodyPr/>
          <a:lstStyle>
            <a:lvl1pPr>
              <a:defRPr/>
            </a:lvl1pPr>
          </a:lstStyle>
          <a:p>
            <a:pPr>
              <a:defRPr/>
            </a:pPr>
            <a:fld id="{B2C2034E-93EB-4F1F-B168-0B229DE2B00E}"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1DC0AB19-0D08-4AA3-91CD-4B91CE035D45}" type="datetimeFigureOut">
              <a:rPr lang="en-US"/>
              <a:pPr>
                <a:defRPr/>
              </a:pPr>
              <a:t>12/6/2024</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27DFC361-38AE-40D2-958C-CAFB241BBF17}"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2A341CAB-FCE0-4FE6-8047-F27EF0CA1355}" type="datetimeFigureOut">
              <a:rPr lang="en-US"/>
              <a:pPr>
                <a:defRPr/>
              </a:pPr>
              <a:t>12/6/2024</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F96D0944-6337-4DFC-951E-39CAD9AA9691}" type="slidenum">
              <a:rPr lang="en-US"/>
              <a:pPr>
                <a:defRPr/>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9"/>
          <p:cNvSpPr>
            <a:spLocks noGrp="1"/>
          </p:cNvSpPr>
          <p:nvPr>
            <p:ph type="dt" sz="half" idx="10"/>
          </p:nvPr>
        </p:nvSpPr>
        <p:spPr/>
        <p:txBody>
          <a:bodyPr/>
          <a:lstStyle>
            <a:lvl1pPr>
              <a:defRPr/>
            </a:lvl1pPr>
          </a:lstStyle>
          <a:p>
            <a:pPr>
              <a:defRPr/>
            </a:pPr>
            <a:fld id="{8F06927E-1663-4C15-91F5-602CC5C34A15}" type="datetimeFigureOut">
              <a:rPr lang="en-US"/>
              <a:pPr>
                <a:defRPr/>
              </a:pPr>
              <a:t>12/6/2024</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43C7DDCC-E674-43CF-923A-A96694F227EE}" type="slidenum">
              <a:rPr lang="en-US"/>
              <a:pPr>
                <a:defRPr/>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990600"/>
            <a:ext cx="7772400" cy="1362456"/>
          </a:xfrm>
        </p:spPr>
        <p:txBody>
          <a:bodyPr>
            <a:noAutofit/>
          </a:bodyPr>
          <a:lstStyle>
            <a:lvl1pPr algn="l">
              <a:buNone/>
              <a:defRPr sz="48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722313" y="2352677"/>
            <a:ext cx="7772400" cy="1509712"/>
          </a:xfrm>
        </p:spPr>
        <p:txBody>
          <a:bodyPr/>
          <a:lstStyle>
            <a:lvl1pPr>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3C5C04A-5FB7-4381-B3DF-76F635BD3E8B}" type="datetimeFigureOut">
              <a:rPr lang="en-US"/>
              <a:pPr>
                <a:defRPr/>
              </a:pPr>
              <a:t>12/6/2024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2327071-879E-4FC7-9F50-8A24286DEBC7}" type="slidenum">
              <a:rPr 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2199800"/>
            <a:ext cx="4038600" cy="416052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199800"/>
            <a:ext cx="4038600" cy="416052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9"/>
          <p:cNvSpPr>
            <a:spLocks noGrp="1"/>
          </p:cNvSpPr>
          <p:nvPr>
            <p:ph type="dt" sz="half" idx="10"/>
          </p:nvPr>
        </p:nvSpPr>
        <p:spPr/>
        <p:txBody>
          <a:bodyPr/>
          <a:lstStyle>
            <a:lvl1pPr>
              <a:defRPr/>
            </a:lvl1pPr>
          </a:lstStyle>
          <a:p>
            <a:pPr>
              <a:defRPr/>
            </a:pPr>
            <a:fld id="{562F2930-F331-4820-993A-2E50C9ECDC33}" type="datetimeFigureOut">
              <a:rPr lang="en-US"/>
              <a:pPr>
                <a:defRPr/>
              </a:pPr>
              <a:t>12/6/2024</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dirty="0"/>
          </a:p>
        </p:txBody>
      </p:sp>
      <p:sp>
        <p:nvSpPr>
          <p:cNvPr id="7" name="Slide Number Placeholder 17"/>
          <p:cNvSpPr>
            <a:spLocks noGrp="1"/>
          </p:cNvSpPr>
          <p:nvPr>
            <p:ph type="sldNum" sz="quarter" idx="12"/>
          </p:nvPr>
        </p:nvSpPr>
        <p:spPr/>
        <p:txBody>
          <a:bodyPr/>
          <a:lstStyle>
            <a:lvl1pPr>
              <a:defRPr/>
            </a:lvl1pPr>
          </a:lstStyle>
          <a:p>
            <a:pPr>
              <a:defRPr/>
            </a:pPr>
            <a:fld id="{46BB7117-048E-45B1-B9B6-456F11FE7561}"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2112168"/>
            <a:ext cx="4040188" cy="502920"/>
          </a:xfrm>
        </p:spPr>
        <p:txBody>
          <a:bodyPr anchor="b">
            <a:noAutofit/>
          </a:bodyPr>
          <a:lstStyle>
            <a:lvl1pPr>
              <a:buNone/>
              <a:defRPr sz="2200" b="1">
                <a:effectLst>
                  <a:outerShdw blurRad="38000" dist="38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2112168"/>
            <a:ext cx="4041775" cy="502920"/>
          </a:xfrm>
        </p:spPr>
        <p:txBody>
          <a:bodyPr anchor="b">
            <a:noAutofit/>
          </a:bodyPr>
          <a:lstStyle>
            <a:lvl1pPr>
              <a:buNone/>
              <a:defRPr sz="2200" b="1">
                <a:effectLst>
                  <a:outerShdw blurRad="30000" dist="30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667000"/>
            <a:ext cx="4040188" cy="3657600"/>
          </a:xfrm>
        </p:spPr>
        <p:txBody>
          <a:bodyPr/>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45025" y="2667000"/>
            <a:ext cx="4041775" cy="3657600"/>
          </a:xfrm>
        </p:spPr>
        <p:txBody>
          <a:bodyPr/>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9"/>
          <p:cNvSpPr>
            <a:spLocks noGrp="1"/>
          </p:cNvSpPr>
          <p:nvPr>
            <p:ph type="dt" sz="half" idx="10"/>
          </p:nvPr>
        </p:nvSpPr>
        <p:spPr/>
        <p:txBody>
          <a:bodyPr/>
          <a:lstStyle>
            <a:lvl1pPr>
              <a:defRPr/>
            </a:lvl1pPr>
          </a:lstStyle>
          <a:p>
            <a:pPr>
              <a:defRPr/>
            </a:pPr>
            <a:fld id="{8C1ABE49-C087-400E-9BF8-5A599C7109C0}" type="datetimeFigureOut">
              <a:rPr lang="en-US"/>
              <a:pPr>
                <a:defRPr/>
              </a:pPr>
              <a:t>12/6/2024</a:t>
            </a:fld>
            <a:endParaRPr lang="en-US" dirty="0"/>
          </a:p>
        </p:txBody>
      </p:sp>
      <p:sp>
        <p:nvSpPr>
          <p:cNvPr id="8" name="Footer Placeholder 21"/>
          <p:cNvSpPr>
            <a:spLocks noGrp="1"/>
          </p:cNvSpPr>
          <p:nvPr>
            <p:ph type="ftr" sz="quarter" idx="11"/>
          </p:nvPr>
        </p:nvSpPr>
        <p:spPr/>
        <p:txBody>
          <a:bodyPr/>
          <a:lstStyle>
            <a:lvl1pPr>
              <a:defRPr/>
            </a:lvl1pPr>
          </a:lstStyle>
          <a:p>
            <a:pPr>
              <a:defRPr/>
            </a:pPr>
            <a:endParaRPr lang="en-US" dirty="0"/>
          </a:p>
        </p:txBody>
      </p:sp>
      <p:sp>
        <p:nvSpPr>
          <p:cNvPr id="9" name="Slide Number Placeholder 17"/>
          <p:cNvSpPr>
            <a:spLocks noGrp="1"/>
          </p:cNvSpPr>
          <p:nvPr>
            <p:ph type="sldNum" sz="quarter" idx="12"/>
          </p:nvPr>
        </p:nvSpPr>
        <p:spPr/>
        <p:txBody>
          <a:bodyPr/>
          <a:lstStyle>
            <a:lvl1pPr>
              <a:defRPr/>
            </a:lvl1pPr>
          </a:lstStyle>
          <a:p>
            <a:pPr>
              <a:defRPr/>
            </a:pPr>
            <a:fld id="{A561AFC4-4F1F-4A7D-97AA-D4706F3ECA0F}"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a:effectLst/>
        </p:spPr>
        <p:txBody>
          <a:bodyPr/>
          <a:lstStyle>
            <a:lvl1pPr>
              <a:defRPr sz="4800" cap="none" baseline="0">
                <a:effectLst>
                  <a:outerShdw blurRad="30000" dist="30000" dir="2700000" algn="tl" rotWithShape="0">
                    <a:schemeClr val="bg2">
                      <a:shade val="45000"/>
                      <a:satMod val="150000"/>
                      <a:alpha val="90000"/>
                    </a:schemeClr>
                  </a:outerShdw>
                </a:effectLst>
              </a:defRPr>
            </a:lvl1pPr>
          </a:lstStyle>
          <a:p>
            <a:r>
              <a:rPr lang="en-US"/>
              <a:t>Click to edit Master title style</a:t>
            </a:r>
            <a:endParaRPr lang="en-US" dirty="0"/>
          </a:p>
        </p:txBody>
      </p:sp>
      <p:sp>
        <p:nvSpPr>
          <p:cNvPr id="3" name="Date Placeholder 9"/>
          <p:cNvSpPr>
            <a:spLocks noGrp="1"/>
          </p:cNvSpPr>
          <p:nvPr>
            <p:ph type="dt" sz="half" idx="10"/>
          </p:nvPr>
        </p:nvSpPr>
        <p:spPr/>
        <p:txBody>
          <a:bodyPr/>
          <a:lstStyle>
            <a:lvl1pPr>
              <a:defRPr/>
            </a:lvl1pPr>
          </a:lstStyle>
          <a:p>
            <a:pPr>
              <a:defRPr/>
            </a:pPr>
            <a:fld id="{3F87D21D-8FE3-49DF-9EDC-DE5A2125F36E}" type="datetimeFigureOut">
              <a:rPr lang="en-US"/>
              <a:pPr>
                <a:defRPr/>
              </a:pPr>
              <a:t>12/6/2024</a:t>
            </a:fld>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dirty="0"/>
          </a:p>
        </p:txBody>
      </p:sp>
      <p:sp>
        <p:nvSpPr>
          <p:cNvPr id="5" name="Slide Number Placeholder 17"/>
          <p:cNvSpPr>
            <a:spLocks noGrp="1"/>
          </p:cNvSpPr>
          <p:nvPr>
            <p:ph type="sldNum" sz="quarter" idx="12"/>
          </p:nvPr>
        </p:nvSpPr>
        <p:spPr/>
        <p:txBody>
          <a:bodyPr/>
          <a:lstStyle>
            <a:lvl1pPr>
              <a:defRPr/>
            </a:lvl1pPr>
          </a:lstStyle>
          <a:p>
            <a:pPr>
              <a:defRPr/>
            </a:pPr>
            <a:fld id="{D443030A-C233-4E09-A5AA-3C622AD910AB}"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66343715-98D0-48D8-BA29-B1F02ECBAED2}" type="datetimeFigureOut">
              <a:rPr lang="en-US"/>
              <a:pPr>
                <a:defRPr/>
              </a:pPr>
              <a:t>12/6/2024</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dirty="0"/>
          </a:p>
        </p:txBody>
      </p:sp>
      <p:sp>
        <p:nvSpPr>
          <p:cNvPr id="4" name="Slide Number Placeholder 17"/>
          <p:cNvSpPr>
            <a:spLocks noGrp="1"/>
          </p:cNvSpPr>
          <p:nvPr>
            <p:ph type="sldNum" sz="quarter" idx="12"/>
          </p:nvPr>
        </p:nvSpPr>
        <p:spPr/>
        <p:txBody>
          <a:bodyPr/>
          <a:lstStyle>
            <a:lvl1pPr>
              <a:defRPr/>
            </a:lvl1pPr>
          </a:lstStyle>
          <a:p>
            <a:pPr>
              <a:defRPr/>
            </a:pPr>
            <a:fld id="{7AB5D465-74A6-4EC8-B76B-7C9E59746274}"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1440"/>
            <a:ext cx="8229600" cy="914400"/>
          </a:xfrm>
        </p:spPr>
        <p:txBody>
          <a:bodyPr tIns="0" bIns="0"/>
          <a:lstStyle>
            <a:lvl1pPr algn="l">
              <a:buNone/>
              <a:defRPr sz="5000" b="1"/>
            </a:lvl1pPr>
          </a:lstStyle>
          <a:p>
            <a:r>
              <a:rPr lang="en-US"/>
              <a:t>Click to edit Master title style</a:t>
            </a:r>
            <a:endParaRPr lang="en-US" dirty="0"/>
          </a:p>
        </p:txBody>
      </p:sp>
      <p:sp>
        <p:nvSpPr>
          <p:cNvPr id="3" name="Text Placeholder 2"/>
          <p:cNvSpPr>
            <a:spLocks noGrp="1"/>
          </p:cNvSpPr>
          <p:nvPr>
            <p:ph type="body" idx="2"/>
          </p:nvPr>
        </p:nvSpPr>
        <p:spPr>
          <a:xfrm>
            <a:off x="457200" y="1133856"/>
            <a:ext cx="2590800" cy="5181600"/>
          </a:xfrm>
        </p:spPr>
        <p:txBody>
          <a:bodyPr lIns="45720" rIns="0"/>
          <a:lstStyle>
            <a:lvl1pPr marL="0" indent="0">
              <a:spcBef>
                <a:spcPts val="300"/>
              </a:spcBef>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3429000" y="1133472"/>
            <a:ext cx="5257800" cy="5191128"/>
          </a:xfrm>
        </p:spPr>
        <p:txBody>
          <a:bodyPr/>
          <a:lstStyle>
            <a:lvl1pPr algn="l">
              <a:defRPr sz="3000"/>
            </a:lvl1pPr>
            <a:lvl2pPr algn="l">
              <a:defRPr sz="2800"/>
            </a:lvl2pPr>
            <a:lvl3pPr algn="l">
              <a:defRPr sz="2400"/>
            </a:lvl3pPr>
            <a:lvl4pPr algn="l">
              <a:defRPr sz="2000"/>
            </a:lvl4pPr>
            <a:lvl5pPr algn="l">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vl1pPr>
          </a:lstStyle>
          <a:p>
            <a:pPr>
              <a:defRPr/>
            </a:pPr>
            <a:fld id="{48A4014E-D25F-44E7-8C3F-CD966C3DD15C}" type="datetimeFigureOut">
              <a:rPr lang="en-US"/>
              <a:pPr>
                <a:defRPr/>
              </a:pPr>
              <a:t>12/6/2024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DA749463-9617-4198-A81A-83B4A5B87ED5}"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6240" y="1981200"/>
            <a:ext cx="3429000" cy="522288"/>
          </a:xfrm>
        </p:spPr>
        <p:txBody>
          <a:bodyPr tIns="0" bIns="0"/>
          <a:lstStyle>
            <a:lvl1pPr algn="r">
              <a:buNone/>
              <a:defRPr sz="2000" b="1"/>
            </a:lvl1pPr>
          </a:lstStyle>
          <a:p>
            <a:r>
              <a:rPr lang="en-US"/>
              <a:t>Click to edit Master title style</a:t>
            </a:r>
            <a:endParaRPr lang="en-US" dirty="0"/>
          </a:p>
        </p:txBody>
      </p:sp>
      <p:sp>
        <p:nvSpPr>
          <p:cNvPr id="3" name="Picture Placeholder 2"/>
          <p:cNvSpPr>
            <a:spLocks noGrp="1"/>
          </p:cNvSpPr>
          <p:nvPr>
            <p:ph type="pic" idx="1"/>
          </p:nvPr>
        </p:nvSpPr>
        <p:spPr>
          <a:xfrm>
            <a:off x="4093368" y="1066800"/>
            <a:ext cx="4572000" cy="4572000"/>
          </a:xfrm>
          <a:solidFill>
            <a:schemeClr val="bg2">
              <a:shade val="75000"/>
            </a:schemeClr>
          </a:solidFill>
          <a:ln w="60325">
            <a:solidFill>
              <a:srgbClr val="FFFFFF"/>
            </a:solidFill>
            <a:miter lim="800000"/>
          </a:ln>
          <a:effectLst>
            <a:outerShdw blurRad="36195" dist="10000" dir="5400000" algn="tl" rotWithShape="0">
              <a:srgbClr val="000000">
                <a:alpha val="75000"/>
              </a:srgbClr>
            </a:outerShdw>
            <a:reflection stA="21000" endA="500" endPos="10000" dist="20000" dir="5400000" sy="-100000" algn="bl" rotWithShape="0"/>
          </a:effectLst>
        </p:spPr>
        <p:txBody>
          <a:bodyPr>
            <a:normAutofit/>
          </a:bodyPr>
          <a:lstStyle>
            <a:lvl1pPr>
              <a:buNone/>
              <a:defRPr sz="3200"/>
            </a:lvl1pPr>
          </a:lstStyle>
          <a:p>
            <a:pPr lvl="0"/>
            <a:r>
              <a:rPr lang="en-US" noProof="0" dirty="0"/>
              <a:t>Click icon to add picture</a:t>
            </a:r>
          </a:p>
        </p:txBody>
      </p:sp>
      <p:sp>
        <p:nvSpPr>
          <p:cNvPr id="4" name="Text Placeholder 3"/>
          <p:cNvSpPr>
            <a:spLocks noGrp="1"/>
          </p:cNvSpPr>
          <p:nvPr>
            <p:ph type="body" sz="half" idx="2"/>
          </p:nvPr>
        </p:nvSpPr>
        <p:spPr>
          <a:xfrm>
            <a:off x="376240" y="2543176"/>
            <a:ext cx="3429000" cy="914400"/>
          </a:xfrm>
        </p:spPr>
        <p:txBody>
          <a:bodyPr lIns="0" tIns="0" rIns="0" bIns="0"/>
          <a:lstStyle>
            <a:lvl1pPr indent="0" algn="r">
              <a:spcBef>
                <a:spcPts val="300"/>
              </a:spcBef>
              <a:buFontTx/>
              <a:buNone/>
              <a:defRPr sz="1400" baseline="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33DB8A04-2669-425A-B0C7-B8D60B17F065}" type="datetimeFigureOut">
              <a:rPr lang="en-US"/>
              <a:pPr>
                <a:defRPr/>
              </a:pPr>
              <a:t>12/6/2024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BA4D8D84-B93D-4260-B20C-9A4D31FD852F}"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lowchart: Document 6"/>
          <p:cNvSpPr/>
          <p:nvPr/>
        </p:nvSpPr>
        <p:spPr>
          <a:xfrm rot="10800000">
            <a:off x="1" y="1142899"/>
            <a:ext cx="9144000" cy="5562705"/>
          </a:xfrm>
          <a:custGeom>
            <a:avLst/>
            <a:gdLst>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252">
                <a:moveTo>
                  <a:pt x="0" y="0"/>
                </a:moveTo>
                <a:lnTo>
                  <a:pt x="21600" y="0"/>
                </a:lnTo>
                <a:lnTo>
                  <a:pt x="21600" y="17322"/>
                </a:lnTo>
                <a:cubicBezTo>
                  <a:pt x="10800" y="17322"/>
                  <a:pt x="10056" y="24231"/>
                  <a:pt x="0" y="20252"/>
                </a:cubicBezTo>
                <a:lnTo>
                  <a:pt x="0" y="0"/>
                </a:lnTo>
                <a:close/>
              </a:path>
            </a:pathLst>
          </a:custGeom>
          <a:gradFill>
            <a:gsLst>
              <a:gs pos="100000">
                <a:schemeClr val="bg2">
                  <a:tint val="55000"/>
                  <a:satMod val="1800000"/>
                  <a:alpha val="55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Flowchart: Document 7"/>
          <p:cNvSpPr/>
          <p:nvPr/>
        </p:nvSpPr>
        <p:spPr>
          <a:xfrm rot="10800000">
            <a:off x="1" y="1341133"/>
            <a:ext cx="9144000" cy="4480425"/>
          </a:xfrm>
          <a:custGeom>
            <a:avLst/>
            <a:gdLst>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032">
                <a:moveTo>
                  <a:pt x="0" y="0"/>
                </a:moveTo>
                <a:lnTo>
                  <a:pt x="21600" y="0"/>
                </a:lnTo>
                <a:lnTo>
                  <a:pt x="21600" y="17322"/>
                </a:lnTo>
                <a:cubicBezTo>
                  <a:pt x="10800" y="17322"/>
                  <a:pt x="8684" y="24776"/>
                  <a:pt x="0" y="20032"/>
                </a:cubicBezTo>
                <a:lnTo>
                  <a:pt x="0" y="0"/>
                </a:lnTo>
                <a:close/>
              </a:path>
            </a:pathLst>
          </a:custGeom>
          <a:gradFill>
            <a:gsLst>
              <a:gs pos="100000">
                <a:schemeClr val="bg2">
                  <a:tint val="40000"/>
                  <a:satMod val="1900000"/>
                  <a:alpha val="30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Title Placeholder 8"/>
          <p:cNvSpPr>
            <a:spLocks noGrp="1"/>
          </p:cNvSpPr>
          <p:nvPr>
            <p:ph type="title"/>
          </p:nvPr>
        </p:nvSpPr>
        <p:spPr>
          <a:xfrm>
            <a:off x="457200" y="533400"/>
            <a:ext cx="8229600" cy="1524000"/>
          </a:xfrm>
          <a:prstGeom prst="rect">
            <a:avLst/>
          </a:prstGeom>
        </p:spPr>
        <p:txBody>
          <a:bodyPr vert="horz" lIns="0" tIns="9144" rIns="0" bIns="9144" anchor="b">
            <a:normAutofit/>
          </a:bodyPr>
          <a:lstStyle/>
          <a:p>
            <a:r>
              <a:rPr lang="en-US"/>
              <a:t>Click to edit Master title style</a:t>
            </a:r>
            <a:endParaRPr lang="en-US" dirty="0"/>
          </a:p>
        </p:txBody>
      </p:sp>
      <p:sp>
        <p:nvSpPr>
          <p:cNvPr id="2057" name="Text Placeholder 29"/>
          <p:cNvSpPr>
            <a:spLocks noGrp="1"/>
          </p:cNvSpPr>
          <p:nvPr>
            <p:ph type="body" idx="1"/>
          </p:nvPr>
        </p:nvSpPr>
        <p:spPr bwMode="auto">
          <a:xfrm>
            <a:off x="457200" y="2179638"/>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1981200" cy="365125"/>
          </a:xfrm>
          <a:prstGeom prst="rect">
            <a:avLst/>
          </a:prstGeom>
        </p:spPr>
        <p:txBody>
          <a:bodyPr vert="horz" anchor="b"/>
          <a:lstStyle>
            <a:lvl1pPr algn="ctr" fontAlgn="auto">
              <a:spcBef>
                <a:spcPts val="0"/>
              </a:spcBef>
              <a:spcAft>
                <a:spcPts val="0"/>
              </a:spcAft>
              <a:defRPr sz="1200" smtClean="0">
                <a:solidFill>
                  <a:schemeClr val="tx2">
                    <a:shade val="50000"/>
                  </a:schemeClr>
                </a:solidFill>
                <a:latin typeface="+mn-lt"/>
              </a:defRPr>
            </a:lvl1pPr>
          </a:lstStyle>
          <a:p>
            <a:pPr>
              <a:defRPr/>
            </a:pPr>
            <a:fld id="{971AC637-13BC-4CA6-8D5E-3FAB9DA4FEBA}" type="datetimeFigureOut">
              <a:rPr lang="en-US"/>
              <a:pPr>
                <a:defRPr/>
              </a:pPr>
              <a:t>12/6/2024</a:t>
            </a:fld>
            <a:endParaRPr lang="en-US" dirty="0"/>
          </a:p>
        </p:txBody>
      </p:sp>
      <p:sp>
        <p:nvSpPr>
          <p:cNvPr id="22" name="Footer Placeholder 21"/>
          <p:cNvSpPr>
            <a:spLocks noGrp="1"/>
          </p:cNvSpPr>
          <p:nvPr>
            <p:ph type="ftr" sz="quarter" idx="3"/>
          </p:nvPr>
        </p:nvSpPr>
        <p:spPr>
          <a:xfrm>
            <a:off x="2438400" y="6356350"/>
            <a:ext cx="2895600" cy="365125"/>
          </a:xfrm>
          <a:prstGeom prst="rect">
            <a:avLst/>
          </a:prstGeom>
        </p:spPr>
        <p:txBody>
          <a:bodyPr vert="horz" lIns="0" anchor="b"/>
          <a:lstStyle>
            <a:lvl1pPr algn="l" fontAlgn="auto">
              <a:spcBef>
                <a:spcPts val="0"/>
              </a:spcBef>
              <a:spcAft>
                <a:spcPts val="0"/>
              </a:spcAft>
              <a:defRPr sz="1200">
                <a:solidFill>
                  <a:schemeClr val="tx2">
                    <a:shade val="50000"/>
                  </a:schemeClr>
                </a:solidFill>
                <a:latin typeface="+mn-lt"/>
              </a:defRPr>
            </a:lvl1pPr>
          </a:lstStyle>
          <a:p>
            <a:pPr>
              <a:defRPr/>
            </a:pPr>
            <a:endParaRPr lang="en-US" dirty="0"/>
          </a:p>
        </p:txBody>
      </p:sp>
      <p:sp>
        <p:nvSpPr>
          <p:cNvPr id="18" name="Slide Number Placeholder 17"/>
          <p:cNvSpPr>
            <a:spLocks noGrp="1"/>
          </p:cNvSpPr>
          <p:nvPr>
            <p:ph type="sldNum" sz="quarter" idx="4"/>
          </p:nvPr>
        </p:nvSpPr>
        <p:spPr>
          <a:xfrm>
            <a:off x="8153400" y="6356350"/>
            <a:ext cx="533400" cy="365125"/>
          </a:xfrm>
          <a:prstGeom prst="rect">
            <a:avLst/>
          </a:prstGeom>
        </p:spPr>
        <p:txBody>
          <a:bodyPr vert="horz" lIns="91440" rIns="0" anchor="b"/>
          <a:lstStyle>
            <a:lvl1pPr algn="r" fontAlgn="auto">
              <a:spcBef>
                <a:spcPts val="0"/>
              </a:spcBef>
              <a:spcAft>
                <a:spcPts val="0"/>
              </a:spcAft>
              <a:defRPr sz="1400" smtClean="0">
                <a:solidFill>
                  <a:schemeClr val="tx2">
                    <a:shade val="50000"/>
                  </a:schemeClr>
                </a:solidFill>
                <a:latin typeface="+mn-lt"/>
              </a:defRPr>
            </a:lvl1pPr>
          </a:lstStyle>
          <a:p>
            <a:pPr>
              <a:defRPr/>
            </a:pPr>
            <a:fld id="{3B0ADC0F-6EC1-48C9-B2A3-6BA042CB1587}"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686" r:id="rId1"/>
    <p:sldLayoutId id="2147483679" r:id="rId2"/>
    <p:sldLayoutId id="2147483687" r:id="rId3"/>
    <p:sldLayoutId id="2147483680" r:id="rId4"/>
    <p:sldLayoutId id="2147483681" r:id="rId5"/>
    <p:sldLayoutId id="2147483682" r:id="rId6"/>
    <p:sldLayoutId id="2147483683" r:id="rId7"/>
    <p:sldLayoutId id="2147483688" r:id="rId8"/>
    <p:sldLayoutId id="2147483689" r:id="rId9"/>
    <p:sldLayoutId id="2147483684" r:id="rId10"/>
    <p:sldLayoutId id="2147483685" r:id="rId11"/>
  </p:sldLayoutIdLst>
  <p:transition/>
  <p:txStyles>
    <p:titleStyle>
      <a:lvl1pPr algn="l" rtl="0" fontAlgn="base">
        <a:spcBef>
          <a:spcPct val="0"/>
        </a:spcBef>
        <a:spcAft>
          <a:spcPct val="0"/>
        </a:spcAft>
        <a:defRPr sz="4800" b="1" kern="1200">
          <a:ln w="500">
            <a:solidFill>
              <a:schemeClr val="tx2">
                <a:shade val="20000"/>
                <a:satMod val="350000"/>
              </a:schemeClr>
            </a:solidFill>
          </a:ln>
          <a:solidFill>
            <a:srgbClr val="FFFFD2"/>
          </a:solidFill>
          <a:effectLst>
            <a:outerShdw blurRad="30000" dist="30000" dir="2700000" algn="tl" rotWithShape="0">
              <a:schemeClr val="bg2">
                <a:shade val="45000"/>
                <a:satMod val="150000"/>
                <a:alpha val="90000"/>
              </a:schemeClr>
            </a:outerShdw>
          </a:effectLst>
          <a:latin typeface="+mj-lt"/>
          <a:ea typeface="+mj-ea"/>
          <a:cs typeface="+mj-cs"/>
        </a:defRPr>
      </a:lvl1pPr>
      <a:lvl2pPr algn="l" rtl="0" fontAlgn="base">
        <a:spcBef>
          <a:spcPct val="0"/>
        </a:spcBef>
        <a:spcAft>
          <a:spcPct val="0"/>
        </a:spcAft>
        <a:defRPr sz="4800" b="1">
          <a:solidFill>
            <a:srgbClr val="FFFFD2"/>
          </a:solidFill>
          <a:latin typeface="Corbel" pitchFamily="34" charset="0"/>
        </a:defRPr>
      </a:lvl2pPr>
      <a:lvl3pPr algn="l" rtl="0" fontAlgn="base">
        <a:spcBef>
          <a:spcPct val="0"/>
        </a:spcBef>
        <a:spcAft>
          <a:spcPct val="0"/>
        </a:spcAft>
        <a:defRPr sz="4800" b="1">
          <a:solidFill>
            <a:srgbClr val="FFFFD2"/>
          </a:solidFill>
          <a:latin typeface="Corbel" pitchFamily="34" charset="0"/>
        </a:defRPr>
      </a:lvl3pPr>
      <a:lvl4pPr algn="l" rtl="0" fontAlgn="base">
        <a:spcBef>
          <a:spcPct val="0"/>
        </a:spcBef>
        <a:spcAft>
          <a:spcPct val="0"/>
        </a:spcAft>
        <a:defRPr sz="4800" b="1">
          <a:solidFill>
            <a:srgbClr val="FFFFD2"/>
          </a:solidFill>
          <a:latin typeface="Corbel" pitchFamily="34" charset="0"/>
        </a:defRPr>
      </a:lvl4pPr>
      <a:lvl5pPr algn="l" rtl="0" fontAlgn="base">
        <a:spcBef>
          <a:spcPct val="0"/>
        </a:spcBef>
        <a:spcAft>
          <a:spcPct val="0"/>
        </a:spcAft>
        <a:defRPr sz="4800" b="1">
          <a:solidFill>
            <a:srgbClr val="FFFFD2"/>
          </a:solidFill>
          <a:latin typeface="Corbel" pitchFamily="34" charset="0"/>
        </a:defRPr>
      </a:lvl5pPr>
      <a:lvl6pPr marL="457200" algn="l" rtl="0" fontAlgn="base">
        <a:spcBef>
          <a:spcPct val="0"/>
        </a:spcBef>
        <a:spcAft>
          <a:spcPct val="0"/>
        </a:spcAft>
        <a:defRPr sz="4800" b="1">
          <a:solidFill>
            <a:srgbClr val="FFFFD2"/>
          </a:solidFill>
          <a:latin typeface="Corbel" pitchFamily="34" charset="0"/>
        </a:defRPr>
      </a:lvl6pPr>
      <a:lvl7pPr marL="914400" algn="l" rtl="0" fontAlgn="base">
        <a:spcBef>
          <a:spcPct val="0"/>
        </a:spcBef>
        <a:spcAft>
          <a:spcPct val="0"/>
        </a:spcAft>
        <a:defRPr sz="4800" b="1">
          <a:solidFill>
            <a:srgbClr val="FFFFD2"/>
          </a:solidFill>
          <a:latin typeface="Corbel" pitchFamily="34" charset="0"/>
        </a:defRPr>
      </a:lvl7pPr>
      <a:lvl8pPr marL="1371600" algn="l" rtl="0" fontAlgn="base">
        <a:spcBef>
          <a:spcPct val="0"/>
        </a:spcBef>
        <a:spcAft>
          <a:spcPct val="0"/>
        </a:spcAft>
        <a:defRPr sz="4800" b="1">
          <a:solidFill>
            <a:srgbClr val="FFFFD2"/>
          </a:solidFill>
          <a:latin typeface="Corbel" pitchFamily="34" charset="0"/>
        </a:defRPr>
      </a:lvl8pPr>
      <a:lvl9pPr marL="1828800" algn="l" rtl="0" fontAlgn="base">
        <a:spcBef>
          <a:spcPct val="0"/>
        </a:spcBef>
        <a:spcAft>
          <a:spcPct val="0"/>
        </a:spcAft>
        <a:defRPr sz="4800" b="1">
          <a:solidFill>
            <a:srgbClr val="FFFFD2"/>
          </a:solidFill>
          <a:latin typeface="Corbel" pitchFamily="34" charset="0"/>
        </a:defRPr>
      </a:lvl9pPr>
    </p:titleStyle>
    <p:bodyStyle>
      <a:lvl1pPr marL="319088" indent="-319088" algn="l" rtl="0" fontAlgn="base">
        <a:spcBef>
          <a:spcPct val="20000"/>
        </a:spcBef>
        <a:spcAft>
          <a:spcPct val="0"/>
        </a:spcAft>
        <a:buClr>
          <a:schemeClr val="accent1"/>
        </a:buClr>
        <a:buSzPct val="70000"/>
        <a:buFont typeface="Wingdings 2" pitchFamily="18" charset="2"/>
        <a:buChar char=""/>
        <a:defRPr sz="3000" kern="1200">
          <a:solidFill>
            <a:schemeClr val="tx1"/>
          </a:solidFill>
          <a:latin typeface="+mn-lt"/>
          <a:ea typeface="+mn-ea"/>
          <a:cs typeface="+mn-cs"/>
        </a:defRPr>
      </a:lvl1pPr>
      <a:lvl2pPr marL="630238" indent="-273050" algn="l" rtl="0" fontAlgn="base">
        <a:spcBef>
          <a:spcPct val="20000"/>
        </a:spcBef>
        <a:spcAft>
          <a:spcPct val="0"/>
        </a:spcAft>
        <a:buClr>
          <a:schemeClr val="accent2"/>
        </a:buClr>
        <a:buFont typeface="Wingdings 2" pitchFamily="18" charset="2"/>
        <a:buChar char=""/>
        <a:defRPr sz="2600" kern="1200">
          <a:solidFill>
            <a:schemeClr val="tx1"/>
          </a:solidFill>
          <a:latin typeface="+mn-lt"/>
          <a:ea typeface="+mn-ea"/>
          <a:cs typeface="+mn-cs"/>
        </a:defRPr>
      </a:lvl2pPr>
      <a:lvl3pPr marL="922338" indent="-273050" algn="l" rtl="0" fontAlgn="base">
        <a:spcBef>
          <a:spcPct val="20000"/>
        </a:spcBef>
        <a:spcAft>
          <a:spcPct val="0"/>
        </a:spcAft>
        <a:buClr>
          <a:srgbClr val="FF953E"/>
        </a:buClr>
        <a:buFont typeface="Wingdings 2" pitchFamily="18" charset="2"/>
        <a:buChar char=""/>
        <a:defRPr sz="2400" kern="1200">
          <a:solidFill>
            <a:schemeClr val="tx1"/>
          </a:solidFill>
          <a:latin typeface="+mn-lt"/>
          <a:ea typeface="+mn-ea"/>
          <a:cs typeface="+mn-cs"/>
        </a:defRPr>
      </a:lvl3pPr>
      <a:lvl4pPr marL="1187450" indent="-228600" algn="l" rtl="0" fontAlgn="base">
        <a:spcBef>
          <a:spcPct val="20000"/>
        </a:spcBef>
        <a:spcAft>
          <a:spcPct val="0"/>
        </a:spcAft>
        <a:buClr>
          <a:srgbClr val="F8BD52"/>
        </a:buClr>
        <a:buFont typeface="Wingdings 2" pitchFamily="18" charset="2"/>
        <a:buChar char=""/>
        <a:defRPr sz="2200" kern="1200">
          <a:solidFill>
            <a:schemeClr val="tx1"/>
          </a:solidFill>
          <a:latin typeface="+mn-lt"/>
          <a:ea typeface="+mn-ea"/>
          <a:cs typeface="+mn-cs"/>
        </a:defRPr>
      </a:lvl4pPr>
      <a:lvl5pPr marL="1425575" indent="-228600" algn="l" rtl="0" fontAlgn="base">
        <a:spcBef>
          <a:spcPct val="20000"/>
        </a:spcBef>
        <a:spcAft>
          <a:spcPct val="0"/>
        </a:spcAft>
        <a:buClr>
          <a:srgbClr val="46A6BD"/>
        </a:buClr>
        <a:buFont typeface="Wingdings 2" pitchFamily="18" charset="2"/>
        <a:buChar char=""/>
        <a:defRPr sz="2000" kern="1200">
          <a:solidFill>
            <a:schemeClr val="tx1"/>
          </a:solidFill>
          <a:latin typeface="+mn-lt"/>
          <a:ea typeface="+mn-ea"/>
          <a:cs typeface="+mn-cs"/>
        </a:defRPr>
      </a:lvl5pPr>
      <a:lvl6pPr marL="1673352" indent="-228600" algn="l" rtl="0" eaLnBrk="1" latinLnBrk="0" hangingPunct="1">
        <a:spcBef>
          <a:spcPct val="20000"/>
        </a:spcBef>
        <a:buClr>
          <a:schemeClr val="accent6"/>
        </a:buClr>
        <a:buFont typeface="Wingdings 2"/>
        <a:buChar char=""/>
        <a:defRPr sz="1800" kern="1200">
          <a:solidFill>
            <a:schemeClr val="tx1"/>
          </a:solidFill>
          <a:latin typeface="+mn-lt"/>
          <a:ea typeface="+mn-ea"/>
          <a:cs typeface="+mn-cs"/>
        </a:defRPr>
      </a:lvl6pPr>
      <a:lvl7pPr marL="1911096" indent="-228600" algn="l" rtl="0" eaLnBrk="1" latinLnBrk="0" hangingPunct="1">
        <a:spcBef>
          <a:spcPct val="20000"/>
        </a:spcBef>
        <a:buClr>
          <a:schemeClr val="tx2"/>
        </a:buClr>
        <a:buFont typeface="Wingdings 2"/>
        <a:buChar char=""/>
        <a:defRPr sz="1600" kern="1200">
          <a:solidFill>
            <a:schemeClr val="tx1"/>
          </a:solidFill>
          <a:latin typeface="+mn-lt"/>
          <a:ea typeface="+mn-ea"/>
          <a:cs typeface="+mn-cs"/>
        </a:defRPr>
      </a:lvl7pPr>
      <a:lvl8pPr marL="2121408"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8pPr>
      <a:lvl9pPr marL="2322576"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219200"/>
            <a:ext cx="8229600" cy="2167128"/>
          </a:xfrm>
        </p:spPr>
        <p:txBody>
          <a:bodyPr>
            <a:normAutofit/>
          </a:bodyPr>
          <a:lstStyle/>
          <a:p>
            <a:pPr algn="ctr" fontAlgn="auto">
              <a:spcAft>
                <a:spcPts val="0"/>
              </a:spcAft>
              <a:defRPr/>
            </a:pPr>
            <a:r>
              <a:rPr lang="en-US" sz="6600" cap="none" dirty="0">
                <a:solidFill>
                  <a:schemeClr val="tx2">
                    <a:tint val="100000"/>
                    <a:satMod val="250000"/>
                  </a:schemeClr>
                </a:solidFill>
                <a:effectLst>
                  <a:outerShdw blurRad="38100" dist="38100" dir="2700000" algn="tl">
                    <a:srgbClr val="000000">
                      <a:alpha val="43137"/>
                    </a:srgbClr>
                  </a:outerShdw>
                  <a:reflection blurRad="12000" stA="25000" endPos="49000" dist="5000" dir="5400000" sy="-100000" algn="bl" rotWithShape="0"/>
                </a:effectLst>
              </a:rPr>
              <a:t>Apologetics-</a:t>
            </a:r>
            <a:br>
              <a:rPr lang="en-US" sz="6600" cap="none" dirty="0">
                <a:solidFill>
                  <a:schemeClr val="tx2">
                    <a:tint val="100000"/>
                    <a:satMod val="250000"/>
                  </a:schemeClr>
                </a:solidFill>
                <a:effectLst>
                  <a:outerShdw blurRad="38100" dist="38100" dir="2700000" algn="tl">
                    <a:srgbClr val="000000">
                      <a:alpha val="43137"/>
                    </a:srgbClr>
                  </a:outerShdw>
                  <a:reflection blurRad="12000" stA="25000" endPos="49000" dist="5000" dir="5400000" sy="-100000" algn="bl" rotWithShape="0"/>
                </a:effectLst>
              </a:rPr>
            </a:br>
            <a:r>
              <a:rPr lang="en-US" sz="6600" cap="none" dirty="0">
                <a:solidFill>
                  <a:schemeClr val="tx2">
                    <a:tint val="100000"/>
                    <a:satMod val="250000"/>
                  </a:schemeClr>
                </a:solidFill>
                <a:effectLst>
                  <a:outerShdw blurRad="38100" dist="38100" dir="2700000" algn="tl">
                    <a:srgbClr val="000000">
                      <a:alpha val="43137"/>
                    </a:srgbClr>
                  </a:outerShdw>
                  <a:reflection blurRad="12000" stA="25000" endPos="49000" dist="5000" dir="5400000" sy="-100000" algn="bl" rotWithShape="0"/>
                </a:effectLst>
              </a:rPr>
              <a:t>Did Jesus Really Live</a:t>
            </a:r>
          </a:p>
        </p:txBody>
      </p:sp>
      <p:sp>
        <p:nvSpPr>
          <p:cNvPr id="3" name="Subtitle 2"/>
          <p:cNvSpPr>
            <a:spLocks noGrp="1"/>
          </p:cNvSpPr>
          <p:nvPr>
            <p:ph type="subTitle" idx="1"/>
          </p:nvPr>
        </p:nvSpPr>
        <p:spPr>
          <a:xfrm>
            <a:off x="2057400" y="3886200"/>
            <a:ext cx="5105400" cy="1219200"/>
          </a:xfrm>
        </p:spPr>
        <p:txBody>
          <a:bodyPr>
            <a:normAutofit/>
          </a:bodyPr>
          <a:lstStyle/>
          <a:p>
            <a:pPr algn="ctr" fontAlgn="auto">
              <a:spcAft>
                <a:spcPts val="0"/>
              </a:spcAft>
              <a:defRPr/>
            </a:pPr>
            <a:r>
              <a:rPr lang="en-US" sz="3600" dirty="0">
                <a:latin typeface="Arial" pitchFamily="34" charset="0"/>
                <a:cs typeface="Arial" pitchFamily="34" charset="0"/>
              </a:rPr>
              <a:t>Tri-Cities</a:t>
            </a:r>
          </a:p>
          <a:p>
            <a:pPr algn="ctr" fontAlgn="auto">
              <a:spcAft>
                <a:spcPts val="0"/>
              </a:spcAft>
              <a:defRPr/>
            </a:pPr>
            <a:r>
              <a:rPr lang="en-US" sz="3600" dirty="0">
                <a:latin typeface="Arial" pitchFamily="34" charset="0"/>
                <a:cs typeface="Arial" pitchFamily="34" charset="0"/>
              </a:rPr>
              <a:t>December 10, 2024</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lstStyle/>
          <a:p>
            <a:pPr algn="ctr"/>
            <a:r>
              <a:rPr lang="en-US" dirty="0"/>
              <a:t>Reliability of the Composition</a:t>
            </a:r>
          </a:p>
        </p:txBody>
      </p:sp>
      <p:sp>
        <p:nvSpPr>
          <p:cNvPr id="3" name="Content Placeholder 2"/>
          <p:cNvSpPr>
            <a:spLocks noGrp="1"/>
          </p:cNvSpPr>
          <p:nvPr>
            <p:ph idx="1"/>
          </p:nvPr>
        </p:nvSpPr>
        <p:spPr>
          <a:xfrm>
            <a:off x="457200" y="1752600"/>
            <a:ext cx="8229600" cy="4541838"/>
          </a:xfrm>
        </p:spPr>
        <p:txBody>
          <a:bodyPr>
            <a:normAutofit/>
          </a:bodyPr>
          <a:lstStyle/>
          <a:p>
            <a:pPr marL="0">
              <a:buNone/>
            </a:pPr>
            <a:r>
              <a:rPr lang="en-US" sz="3300" u="sng" dirty="0"/>
              <a:t>Intention Test </a:t>
            </a:r>
            <a:r>
              <a:rPr lang="en-US" sz="3300" dirty="0"/>
              <a:t>– Did the author intend to preserve genuine history?</a:t>
            </a:r>
          </a:p>
          <a:p>
            <a:pPr marL="603250" lvl="2">
              <a:buNone/>
            </a:pPr>
            <a:r>
              <a:rPr lang="en-US" sz="2800" dirty="0"/>
              <a:t>Luke 1:1-4 careful investigation</a:t>
            </a:r>
          </a:p>
          <a:p>
            <a:pPr marL="603250" lvl="2">
              <a:buNone/>
            </a:pPr>
            <a:r>
              <a:rPr lang="en-US" sz="2800" dirty="0"/>
              <a:t>Luke 3:1-2 Luke places events into historical setting and mentions actual figures from time period</a:t>
            </a:r>
          </a:p>
          <a:p>
            <a:pPr marL="603250" lvl="2">
              <a:buNone/>
            </a:pPr>
            <a:r>
              <a:rPr lang="en-US" sz="2800" dirty="0"/>
              <a:t>Lack of the early controversies in the gospels </a:t>
            </a:r>
            <a:endParaRPr lang="en-US" sz="2800" dirty="0">
              <a:solidFill>
                <a:srgbClr val="FF0000"/>
              </a:solidFill>
            </a:endParaRPr>
          </a:p>
          <a:p>
            <a:pPr marL="0">
              <a:buNone/>
            </a:pPr>
            <a:endParaRPr lang="en-US" sz="3600" dirty="0"/>
          </a:p>
          <a:p>
            <a:pPr marL="0">
              <a:buNone/>
            </a:pPr>
            <a:endParaRPr lang="en-US" sz="3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0"/>
          </a:xfrm>
        </p:spPr>
        <p:txBody>
          <a:bodyPr/>
          <a:lstStyle/>
          <a:p>
            <a:pPr algn="ctr"/>
            <a:r>
              <a:rPr lang="en-US" dirty="0"/>
              <a:t>Acts 26:26</a:t>
            </a:r>
          </a:p>
        </p:txBody>
      </p:sp>
      <p:sp>
        <p:nvSpPr>
          <p:cNvPr id="3" name="Content Placeholder 2"/>
          <p:cNvSpPr>
            <a:spLocks noGrp="1"/>
          </p:cNvSpPr>
          <p:nvPr>
            <p:ph idx="1"/>
          </p:nvPr>
        </p:nvSpPr>
        <p:spPr/>
        <p:txBody>
          <a:bodyPr/>
          <a:lstStyle/>
          <a:p>
            <a:r>
              <a:rPr lang="en-US" dirty="0"/>
              <a:t>Paul to Festus</a:t>
            </a:r>
          </a:p>
          <a:p>
            <a:r>
              <a:rPr lang="en-US" dirty="0"/>
              <a:t>“For the king, before whom I also speak freely, knows these things; for I am convinced that none of these things escapes his attention, </a:t>
            </a:r>
            <a:r>
              <a:rPr lang="en-US" dirty="0">
                <a:solidFill>
                  <a:srgbClr val="FFFF00"/>
                </a:solidFill>
              </a:rPr>
              <a:t>since this thing was not done in a corner</a:t>
            </a:r>
            <a:r>
              <a:rPr lang="en-US" dirty="0"/>
              <a:t>.”</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0"/>
          </a:xfrm>
        </p:spPr>
        <p:txBody>
          <a:bodyPr/>
          <a:lstStyle/>
          <a:p>
            <a:pPr algn="ctr"/>
            <a:r>
              <a:rPr lang="en-US" dirty="0"/>
              <a:t>1 Corinthians 15:3-8</a:t>
            </a:r>
          </a:p>
        </p:txBody>
      </p:sp>
      <p:sp>
        <p:nvSpPr>
          <p:cNvPr id="3" name="Content Placeholder 2"/>
          <p:cNvSpPr>
            <a:spLocks noGrp="1"/>
          </p:cNvSpPr>
          <p:nvPr>
            <p:ph idx="1"/>
          </p:nvPr>
        </p:nvSpPr>
        <p:spPr>
          <a:xfrm>
            <a:off x="457200" y="1676400"/>
            <a:ext cx="8229600" cy="4114800"/>
          </a:xfrm>
        </p:spPr>
        <p:txBody>
          <a:bodyPr/>
          <a:lstStyle/>
          <a:p>
            <a:r>
              <a:rPr lang="en-US" sz="2800" dirty="0"/>
              <a:t>“For I delivered to you first of all that which I also received: that Christ died for our sins according to the Scriptures, </a:t>
            </a:r>
            <a:r>
              <a:rPr lang="en-US" sz="2800" baseline="30000" dirty="0"/>
              <a:t>4</a:t>
            </a:r>
            <a:r>
              <a:rPr lang="en-US" sz="2800" dirty="0"/>
              <a:t> and that He was buried, and that He rose again the third day according to the Scriptures, </a:t>
            </a:r>
            <a:r>
              <a:rPr lang="en-US" sz="2800" baseline="30000" dirty="0"/>
              <a:t>5</a:t>
            </a:r>
            <a:r>
              <a:rPr lang="en-US" sz="2800" dirty="0"/>
              <a:t> and that He was seen by Cephas, then by the twelve. </a:t>
            </a:r>
            <a:r>
              <a:rPr lang="en-US" sz="2800" baseline="30000" dirty="0"/>
              <a:t>6</a:t>
            </a:r>
            <a:r>
              <a:rPr lang="en-US" sz="2800" dirty="0"/>
              <a:t> After that </a:t>
            </a:r>
            <a:r>
              <a:rPr lang="en-US" sz="2800" dirty="0">
                <a:solidFill>
                  <a:srgbClr val="FFFF00"/>
                </a:solidFill>
              </a:rPr>
              <a:t>He was seen by over five hundred brethren at once, of whom the greater part remain to the present</a:t>
            </a:r>
            <a:r>
              <a:rPr lang="en-US" sz="2800" dirty="0"/>
              <a:t>, but some have fallen asleep. </a:t>
            </a:r>
            <a:r>
              <a:rPr lang="en-US" sz="2800" baseline="30000" dirty="0"/>
              <a:t>7</a:t>
            </a:r>
            <a:r>
              <a:rPr lang="en-US" sz="2800" dirty="0"/>
              <a:t> After that He was seen by James, then by all the apostles. </a:t>
            </a:r>
            <a:r>
              <a:rPr lang="en-US" sz="2800" baseline="30000" dirty="0"/>
              <a:t>8</a:t>
            </a:r>
            <a:r>
              <a:rPr lang="en-US" sz="2800" dirty="0"/>
              <a:t> Then last of all He was seen by me also, as by one born out of due time.”</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0"/>
          </a:xfrm>
        </p:spPr>
        <p:txBody>
          <a:bodyPr/>
          <a:lstStyle/>
          <a:p>
            <a:pPr algn="ctr"/>
            <a:r>
              <a:rPr lang="en-US" dirty="0"/>
              <a:t>Luke’s Precision</a:t>
            </a:r>
          </a:p>
        </p:txBody>
      </p:sp>
      <p:sp>
        <p:nvSpPr>
          <p:cNvPr id="3" name="Content Placeholder 2"/>
          <p:cNvSpPr>
            <a:spLocks noGrp="1"/>
          </p:cNvSpPr>
          <p:nvPr>
            <p:ph idx="1"/>
          </p:nvPr>
        </p:nvSpPr>
        <p:spPr/>
        <p:txBody>
          <a:bodyPr/>
          <a:lstStyle/>
          <a:p>
            <a:r>
              <a:rPr lang="en-US" dirty="0"/>
              <a:t>Sir William Ramsay (1852-1916) </a:t>
            </a:r>
          </a:p>
          <a:p>
            <a:pPr lvl="1"/>
            <a:r>
              <a:rPr lang="en-US" dirty="0"/>
              <a:t>Was skeptical of Luke's accuracy, but studied </a:t>
            </a:r>
          </a:p>
          <a:p>
            <a:pPr lvl="1"/>
            <a:r>
              <a:rPr lang="en-US" dirty="0"/>
              <a:t>Later concluded he correctly documented 32 countries, 54 cities, 9 islands, 13 ruling figures verified as historical.</a:t>
            </a:r>
          </a:p>
          <a:p>
            <a:r>
              <a:rPr lang="en-US" dirty="0"/>
              <a:t>“His statements of fact [are] trustworthy; he is possessed of the true historic sense.”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0"/>
          </a:xfrm>
        </p:spPr>
        <p:txBody>
          <a:bodyPr/>
          <a:lstStyle/>
          <a:p>
            <a:pPr algn="ctr"/>
            <a:r>
              <a:rPr lang="en-US" dirty="0"/>
              <a:t>Luke’s Precision</a:t>
            </a:r>
          </a:p>
        </p:txBody>
      </p:sp>
      <p:sp>
        <p:nvSpPr>
          <p:cNvPr id="3" name="Content Placeholder 2"/>
          <p:cNvSpPr>
            <a:spLocks noGrp="1"/>
          </p:cNvSpPr>
          <p:nvPr>
            <p:ph idx="1"/>
          </p:nvPr>
        </p:nvSpPr>
        <p:spPr/>
        <p:txBody>
          <a:bodyPr/>
          <a:lstStyle/>
          <a:p>
            <a:r>
              <a:rPr lang="en-US" dirty="0"/>
              <a:t>“This means that Luke is fully trustworthy as a historian of the life of Christ. Therefore to read the third Gospel is to encounter the authentic, historical Jesus.”																	C. Marvin Pate</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lstStyle/>
          <a:p>
            <a:pPr algn="ctr"/>
            <a:r>
              <a:rPr lang="en-US" dirty="0"/>
              <a:t>Reliability of the Composition</a:t>
            </a:r>
          </a:p>
        </p:txBody>
      </p:sp>
      <p:sp>
        <p:nvSpPr>
          <p:cNvPr id="3" name="Content Placeholder 2"/>
          <p:cNvSpPr>
            <a:spLocks noGrp="1"/>
          </p:cNvSpPr>
          <p:nvPr>
            <p:ph idx="1"/>
          </p:nvPr>
        </p:nvSpPr>
        <p:spPr>
          <a:xfrm>
            <a:off x="457200" y="1752600"/>
            <a:ext cx="8229600" cy="4541838"/>
          </a:xfrm>
        </p:spPr>
        <p:txBody>
          <a:bodyPr>
            <a:normAutofit/>
          </a:bodyPr>
          <a:lstStyle/>
          <a:p>
            <a:pPr marL="0">
              <a:buNone/>
            </a:pPr>
            <a:r>
              <a:rPr lang="en-US" sz="3300" u="sng" dirty="0"/>
              <a:t>Ability Test </a:t>
            </a:r>
            <a:r>
              <a:rPr lang="en-US" sz="3300" dirty="0"/>
              <a:t>– Were they able to preserve a reliable history?</a:t>
            </a:r>
          </a:p>
          <a:p>
            <a:pPr marL="603250" lvl="2">
              <a:buNone/>
            </a:pPr>
            <a:r>
              <a:rPr lang="en-US" sz="2800" dirty="0"/>
              <a:t>Oral Culture – strong memorization skills</a:t>
            </a:r>
          </a:p>
          <a:p>
            <a:pPr marL="603250" lvl="2">
              <a:buNone/>
            </a:pPr>
            <a:r>
              <a:rPr lang="en-US" sz="3000" dirty="0"/>
              <a:t>	</a:t>
            </a:r>
            <a:r>
              <a:rPr lang="en-US" sz="2600" dirty="0"/>
              <a:t>Rabbis had memorized entire Old Testament</a:t>
            </a:r>
            <a:endParaRPr lang="en-US" sz="2600" dirty="0">
              <a:solidFill>
                <a:srgbClr val="FF0000"/>
              </a:solidFill>
            </a:endParaRPr>
          </a:p>
          <a:p>
            <a:pPr marL="603250" lvl="2">
              <a:buNone/>
            </a:pPr>
            <a:r>
              <a:rPr lang="en-US" sz="2600" dirty="0"/>
              <a:t>	Over 80% of Jesus teachings were in figures or Hebrew poetic form and easily memorized</a:t>
            </a:r>
          </a:p>
          <a:p>
            <a:pPr marL="603250" lvl="2">
              <a:buNone/>
            </a:pPr>
            <a:r>
              <a:rPr lang="en-US" sz="2600" dirty="0"/>
              <a:t>	Were and are flexible, freedom to paraphrase as long as the basic sense of a story was communicated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lstStyle/>
          <a:p>
            <a:pPr algn="ctr"/>
            <a:r>
              <a:rPr lang="en-US" dirty="0"/>
              <a:t>Reliability of the Composition</a:t>
            </a:r>
          </a:p>
        </p:txBody>
      </p:sp>
      <p:sp>
        <p:nvSpPr>
          <p:cNvPr id="3" name="Content Placeholder 2"/>
          <p:cNvSpPr>
            <a:spLocks noGrp="1"/>
          </p:cNvSpPr>
          <p:nvPr>
            <p:ph idx="1"/>
          </p:nvPr>
        </p:nvSpPr>
        <p:spPr>
          <a:xfrm>
            <a:off x="457200" y="1752600"/>
            <a:ext cx="8229600" cy="4541838"/>
          </a:xfrm>
        </p:spPr>
        <p:txBody>
          <a:bodyPr>
            <a:normAutofit/>
          </a:bodyPr>
          <a:lstStyle/>
          <a:p>
            <a:pPr marL="0">
              <a:buNone/>
            </a:pPr>
            <a:r>
              <a:rPr lang="en-US" sz="3300" u="sng" dirty="0"/>
              <a:t>Ability Test </a:t>
            </a:r>
            <a:r>
              <a:rPr lang="en-US" sz="3300" dirty="0"/>
              <a:t>– Were they able to preserve a reliable history?</a:t>
            </a:r>
          </a:p>
          <a:p>
            <a:pPr marL="603250" lvl="2">
              <a:buNone/>
            </a:pPr>
            <a:r>
              <a:rPr lang="en-US" sz="2800" dirty="0"/>
              <a:t>Oral Culture – strong memorization skills</a:t>
            </a:r>
          </a:p>
          <a:p>
            <a:pPr marL="603250" lvl="2">
              <a:buNone/>
            </a:pPr>
            <a:r>
              <a:rPr lang="en-US" sz="2800" dirty="0"/>
              <a:t>Corrective and intervening witnesses were alive</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lstStyle/>
          <a:p>
            <a:pPr algn="ctr"/>
            <a:r>
              <a:rPr lang="en-US" dirty="0"/>
              <a:t>Reliability of the Composition</a:t>
            </a:r>
          </a:p>
        </p:txBody>
      </p:sp>
      <p:sp>
        <p:nvSpPr>
          <p:cNvPr id="3" name="Content Placeholder 2"/>
          <p:cNvSpPr>
            <a:spLocks noGrp="1"/>
          </p:cNvSpPr>
          <p:nvPr>
            <p:ph idx="1"/>
          </p:nvPr>
        </p:nvSpPr>
        <p:spPr>
          <a:xfrm>
            <a:off x="457200" y="1752600"/>
            <a:ext cx="8229600" cy="4541838"/>
          </a:xfrm>
        </p:spPr>
        <p:txBody>
          <a:bodyPr>
            <a:normAutofit fontScale="92500" lnSpcReduction="10000"/>
          </a:bodyPr>
          <a:lstStyle/>
          <a:p>
            <a:pPr marL="0">
              <a:buNone/>
            </a:pPr>
            <a:r>
              <a:rPr lang="en-US" sz="3600" u="sng" dirty="0"/>
              <a:t>Ability Test </a:t>
            </a:r>
            <a:r>
              <a:rPr lang="en-US" sz="3600" dirty="0"/>
              <a:t>– Were they able to preserve a reliable history?</a:t>
            </a:r>
          </a:p>
          <a:p>
            <a:pPr marL="603250" lvl="2">
              <a:buNone/>
            </a:pPr>
            <a:r>
              <a:rPr lang="en-US" sz="3000" dirty="0"/>
              <a:t>Oral Culture – strong memorization skills</a:t>
            </a:r>
          </a:p>
          <a:p>
            <a:pPr marL="603250" lvl="2">
              <a:buNone/>
            </a:pPr>
            <a:r>
              <a:rPr lang="en-US" sz="3000" dirty="0"/>
              <a:t>Corrective and intervening witnesses were alive</a:t>
            </a:r>
          </a:p>
          <a:p>
            <a:pPr marL="603250" lvl="2">
              <a:buNone/>
            </a:pPr>
            <a:r>
              <a:rPr lang="en-US" sz="2800" dirty="0"/>
              <a:t>Capability of the authors:</a:t>
            </a:r>
          </a:p>
          <a:p>
            <a:pPr marL="603250" lvl="2">
              <a:buNone/>
            </a:pPr>
            <a:r>
              <a:rPr lang="en-US" sz="2800" dirty="0"/>
              <a:t>	Matthew: Tax-collector, familiar with frauds, deception, etc. and would have been scrutinizing</a:t>
            </a:r>
          </a:p>
          <a:p>
            <a:pPr marL="603250" lvl="2">
              <a:buNone/>
            </a:pPr>
            <a:r>
              <a:rPr lang="en-US" sz="2800" dirty="0"/>
              <a:t>	Luke: Physician</a:t>
            </a:r>
          </a:p>
          <a:p>
            <a:pPr marL="603250" lvl="2">
              <a:buNone/>
            </a:pPr>
            <a:r>
              <a:rPr lang="en-US" sz="2800" dirty="0"/>
              <a:t>	John: Closest to Jesus, excellent eyewitness</a:t>
            </a:r>
          </a:p>
          <a:p>
            <a:pPr marL="603250" lvl="2">
              <a:buNone/>
            </a:pPr>
            <a:r>
              <a:rPr lang="en-US" sz="2800" dirty="0"/>
              <a:t>	Mark: Close companion of Peter, also Barnabas &amp; Paul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000"/>
                                  </p:stCondLst>
                                  <p:childTnLst>
                                    <p:set>
                                      <p:cBhvr>
                                        <p:cTn id="9" dur="1" fill="hold">
                                          <p:stCondLst>
                                            <p:cond delay="0"/>
                                          </p:stCondLst>
                                        </p:cTn>
                                        <p:tgtEl>
                                          <p:spTgt spid="3">
                                            <p:txEl>
                                              <p:pRg st="5" end="5"/>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200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par>
                          <p:cTn id="13" fill="hold">
                            <p:stCondLst>
                              <p:cond delay="4000"/>
                            </p:stCondLst>
                            <p:childTnLst>
                              <p:par>
                                <p:cTn id="14" presetID="1" presetClass="entr" presetSubtype="0" fill="hold" nodeType="afterEffect">
                                  <p:stCondLst>
                                    <p:cond delay="2000"/>
                                  </p:stCondLst>
                                  <p:childTnLst>
                                    <p:set>
                                      <p:cBhvr>
                                        <p:cTn id="15"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lstStyle/>
          <a:p>
            <a:pPr algn="ctr"/>
            <a:r>
              <a:rPr lang="en-US" dirty="0"/>
              <a:t>Reliability of the Composition</a:t>
            </a:r>
          </a:p>
        </p:txBody>
      </p:sp>
      <p:sp>
        <p:nvSpPr>
          <p:cNvPr id="3" name="Content Placeholder 2"/>
          <p:cNvSpPr>
            <a:spLocks noGrp="1"/>
          </p:cNvSpPr>
          <p:nvPr>
            <p:ph idx="1"/>
          </p:nvPr>
        </p:nvSpPr>
        <p:spPr>
          <a:xfrm>
            <a:off x="457200" y="1752600"/>
            <a:ext cx="8229600" cy="4541838"/>
          </a:xfrm>
        </p:spPr>
        <p:txBody>
          <a:bodyPr>
            <a:normAutofit/>
          </a:bodyPr>
          <a:lstStyle/>
          <a:p>
            <a:pPr marL="0">
              <a:buNone/>
            </a:pPr>
            <a:r>
              <a:rPr lang="en-US" sz="3600" u="sng" dirty="0"/>
              <a:t>Character Test</a:t>
            </a:r>
            <a:r>
              <a:rPr lang="en-US" sz="3600" dirty="0"/>
              <a:t> – Do they have integrity?</a:t>
            </a:r>
          </a:p>
          <a:p>
            <a:pPr marL="868362" lvl="3">
              <a:buNone/>
            </a:pPr>
            <a:r>
              <a:rPr lang="en-US" sz="2800" dirty="0"/>
              <a:t>Reported teaching of Jesus that called for highest level of integrity</a:t>
            </a:r>
          </a:p>
          <a:p>
            <a:pPr marL="868362" lvl="3">
              <a:buNone/>
            </a:pPr>
            <a:r>
              <a:rPr lang="en-US" sz="2800" dirty="0"/>
              <a:t>Blatantly honest about their own failings</a:t>
            </a:r>
          </a:p>
          <a:p>
            <a:pPr marL="868362" lvl="3">
              <a:buNone/>
            </a:pPr>
            <a:r>
              <a:rPr lang="en-US" sz="2800" dirty="0"/>
              <a:t>Nothing to gain from their testimony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066800"/>
            <a:ext cx="8229600" cy="4114800"/>
          </a:xfrm>
          <a:prstGeom prst="rect">
            <a:avLst/>
          </a:prstGeom>
        </p:spPr>
        <p:txBody>
          <a:bodyPr/>
          <a:lstStyle/>
          <a:p>
            <a:r>
              <a:rPr lang="en-US" dirty="0"/>
              <a:t>“They had nothing to gain except criticism, ostracism, and martyrdom. They certainly had nothing to win financially. If anything this would have provided pressure to keep quiet, to deny Jesus, to downplay him, even to forget they ever met him– yet because of their integrity, they proclaimed what they saw, even when it meant suffering and death.”																	Craig Blomberg 					quoted in </a:t>
            </a:r>
            <a:r>
              <a:rPr lang="en-US" i="1" dirty="0"/>
              <a:t>The Case for Christ</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0"/>
          </a:xfrm>
        </p:spPr>
        <p:txBody>
          <a:bodyPr/>
          <a:lstStyle/>
          <a:p>
            <a:pPr algn="ctr"/>
            <a:r>
              <a:rPr lang="en-US" dirty="0"/>
              <a:t>Outline</a:t>
            </a:r>
          </a:p>
        </p:txBody>
      </p:sp>
      <p:sp>
        <p:nvSpPr>
          <p:cNvPr id="3" name="Content Placeholder 2"/>
          <p:cNvSpPr>
            <a:spLocks noGrp="1"/>
          </p:cNvSpPr>
          <p:nvPr>
            <p:ph idx="1"/>
          </p:nvPr>
        </p:nvSpPr>
        <p:spPr>
          <a:xfrm>
            <a:off x="457200" y="1447800"/>
            <a:ext cx="8229600" cy="4114800"/>
          </a:xfrm>
        </p:spPr>
        <p:txBody>
          <a:bodyPr/>
          <a:lstStyle/>
          <a:p>
            <a:r>
              <a:rPr lang="en-US" dirty="0"/>
              <a:t>Introduction</a:t>
            </a:r>
          </a:p>
          <a:p>
            <a:r>
              <a:rPr lang="en-US" dirty="0"/>
              <a:t>Existence of God/Evidence in Other Cultures</a:t>
            </a:r>
          </a:p>
          <a:p>
            <a:r>
              <a:rPr lang="en-US" dirty="0"/>
              <a:t>Natural Revelation</a:t>
            </a:r>
          </a:p>
          <a:p>
            <a:r>
              <a:rPr lang="en-US" dirty="0"/>
              <a:t>Natural Revelation- Medicine</a:t>
            </a:r>
          </a:p>
          <a:p>
            <a:r>
              <a:rPr lang="en-US" dirty="0">
                <a:solidFill>
                  <a:srgbClr val="FFFF00"/>
                </a:solidFill>
              </a:rPr>
              <a:t>Did Jesus Live </a:t>
            </a:r>
          </a:p>
          <a:p>
            <a:r>
              <a:rPr lang="en-US" dirty="0"/>
              <a:t>What did Jesus Claim</a:t>
            </a:r>
          </a:p>
        </p:txBody>
      </p:sp>
    </p:spTree>
    <p:extLst>
      <p:ext uri="{BB962C8B-B14F-4D97-AF65-F5344CB8AC3E}">
        <p14:creationId xmlns:p14="http://schemas.microsoft.com/office/powerpoint/2010/main" val="224198005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lstStyle/>
          <a:p>
            <a:pPr algn="ctr"/>
            <a:r>
              <a:rPr lang="en-US" dirty="0"/>
              <a:t>Reliability of the Composition</a:t>
            </a:r>
          </a:p>
        </p:txBody>
      </p:sp>
      <p:sp>
        <p:nvSpPr>
          <p:cNvPr id="3" name="Content Placeholder 2"/>
          <p:cNvSpPr>
            <a:spLocks noGrp="1"/>
          </p:cNvSpPr>
          <p:nvPr>
            <p:ph idx="1"/>
          </p:nvPr>
        </p:nvSpPr>
        <p:spPr>
          <a:xfrm>
            <a:off x="457200" y="1752600"/>
            <a:ext cx="8229600" cy="4541838"/>
          </a:xfrm>
        </p:spPr>
        <p:txBody>
          <a:bodyPr>
            <a:normAutofit/>
          </a:bodyPr>
          <a:lstStyle/>
          <a:p>
            <a:pPr marL="0">
              <a:buNone/>
            </a:pPr>
            <a:r>
              <a:rPr lang="en-US" sz="3600" u="sng" dirty="0"/>
              <a:t>Consistency Test</a:t>
            </a:r>
            <a:r>
              <a:rPr lang="en-US" sz="3600" dirty="0"/>
              <a:t> – Do the authors contradict one another?</a:t>
            </a:r>
          </a:p>
          <a:p>
            <a:pPr marL="603250" lvl="2">
              <a:buNone/>
            </a:pPr>
            <a:r>
              <a:rPr lang="en-US" sz="3000" dirty="0"/>
              <a:t>Ancient standards of writing allowed for paraphrase</a:t>
            </a:r>
          </a:p>
          <a:p>
            <a:pPr marL="603250" lvl="2">
              <a:buNone/>
            </a:pPr>
            <a:r>
              <a:rPr lang="en-US" sz="3000" dirty="0"/>
              <a:t>If they had been identical  there would have been a charge of conspiracy</a:t>
            </a:r>
          </a:p>
          <a:p>
            <a:pPr marL="603250" lvl="2">
              <a:buNone/>
            </a:pPr>
            <a:r>
              <a:rPr lang="en-US" sz="3000" dirty="0"/>
              <a:t>Contradictions are explicable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lstStyle/>
          <a:p>
            <a:pPr algn="ctr"/>
            <a:r>
              <a:rPr lang="en-US" dirty="0"/>
              <a:t>Reliability of the Composition</a:t>
            </a:r>
          </a:p>
        </p:txBody>
      </p:sp>
      <p:sp>
        <p:nvSpPr>
          <p:cNvPr id="3" name="Content Placeholder 2"/>
          <p:cNvSpPr>
            <a:spLocks noGrp="1"/>
          </p:cNvSpPr>
          <p:nvPr>
            <p:ph idx="1"/>
          </p:nvPr>
        </p:nvSpPr>
        <p:spPr>
          <a:xfrm>
            <a:off x="457200" y="1752600"/>
            <a:ext cx="8229600" cy="4541838"/>
          </a:xfrm>
        </p:spPr>
        <p:txBody>
          <a:bodyPr>
            <a:normAutofit/>
          </a:bodyPr>
          <a:lstStyle/>
          <a:p>
            <a:pPr marL="0">
              <a:buNone/>
            </a:pPr>
            <a:r>
              <a:rPr lang="en-US" sz="3600" u="sng" dirty="0"/>
              <a:t>Bias Test</a:t>
            </a:r>
            <a:r>
              <a:rPr lang="en-US" sz="3600" dirty="0"/>
              <a:t> – Do the authors have a vested interest?</a:t>
            </a:r>
          </a:p>
          <a:p>
            <a:pPr marL="603250" lvl="2">
              <a:buNone/>
            </a:pPr>
            <a:r>
              <a:rPr lang="en-US" sz="3000" dirty="0"/>
              <a:t>They were persecuted</a:t>
            </a:r>
          </a:p>
          <a:p>
            <a:pPr marL="603250" lvl="2">
              <a:buNone/>
            </a:pPr>
            <a:r>
              <a:rPr lang="en-US" sz="3000" dirty="0"/>
              <a:t>They were ostracized from their community</a:t>
            </a:r>
          </a:p>
          <a:p>
            <a:pPr marL="603250" lvl="2">
              <a:buNone/>
            </a:pPr>
            <a:r>
              <a:rPr lang="en-US" sz="3000" dirty="0"/>
              <a:t>Almost all the apostles were put to death</a:t>
            </a:r>
          </a:p>
          <a:p>
            <a:pPr marL="603250" lvl="2">
              <a:buNone/>
            </a:pPr>
            <a:endParaRPr lang="en-US" sz="3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0"/>
            <a:ext cx="8229600" cy="1524000"/>
          </a:xfrm>
        </p:spPr>
        <p:txBody>
          <a:bodyPr/>
          <a:lstStyle/>
          <a:p>
            <a:pPr algn="ctr"/>
            <a:r>
              <a:rPr lang="en-US" dirty="0"/>
              <a:t>Apostles’ “Good Fortune”</a:t>
            </a:r>
            <a:endParaRPr lang="en-US" dirty="0">
              <a:solidFill>
                <a:srgbClr val="FF0000"/>
              </a:solidFill>
            </a:endParaRPr>
          </a:p>
        </p:txBody>
      </p:sp>
      <p:sp>
        <p:nvSpPr>
          <p:cNvPr id="12291" name="Content Placeholder 2"/>
          <p:cNvSpPr>
            <a:spLocks noGrp="1"/>
          </p:cNvSpPr>
          <p:nvPr>
            <p:ph idx="1"/>
          </p:nvPr>
        </p:nvSpPr>
        <p:spPr/>
        <p:txBody>
          <a:bodyPr/>
          <a:lstStyle/>
          <a:p>
            <a:r>
              <a:rPr lang="en-US" dirty="0"/>
              <a:t>Peter- crucified upside down by Nero in the 60’s</a:t>
            </a:r>
          </a:p>
          <a:p>
            <a:r>
              <a:rPr lang="en-US" dirty="0"/>
              <a:t>Andrew- crucified in Patras, Achaea, Greece</a:t>
            </a:r>
          </a:p>
          <a:p>
            <a:r>
              <a:rPr lang="en-US" dirty="0"/>
              <a:t>James- beheaded in AD36 by Agrippa I</a:t>
            </a:r>
          </a:p>
          <a:p>
            <a:r>
              <a:rPr lang="en-US" dirty="0"/>
              <a:t>John- exiled and died at age 95</a:t>
            </a:r>
          </a:p>
          <a:p>
            <a:r>
              <a:rPr lang="en-US" dirty="0"/>
              <a:t>Philip- stoned and crucified in Hierapolis, Phrygia</a:t>
            </a:r>
          </a:p>
          <a:p>
            <a:r>
              <a:rPr lang="en-US" dirty="0"/>
              <a:t>Thomas- killed in Chennai (Madras), India</a:t>
            </a:r>
          </a:p>
          <a:p>
            <a:r>
              <a:rPr lang="en-US" dirty="0"/>
              <a:t>Matthew- killed with a spear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12291">
                                            <p:txEl>
                                              <p:pRg st="1" end="1"/>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12291">
                                            <p:txEl>
                                              <p:pRg st="2" end="2"/>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12291">
                                            <p:txEl>
                                              <p:pRg st="3" end="3"/>
                                            </p:tx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12291">
                                            <p:txEl>
                                              <p:pRg st="4" end="4"/>
                                            </p:txEl>
                                          </p:spTgt>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nodeType="afterEffect">
                                  <p:stCondLst>
                                    <p:cond delay="1000"/>
                                  </p:stCondLst>
                                  <p:childTnLst>
                                    <p:set>
                                      <p:cBhvr>
                                        <p:cTn id="18" dur="1" fill="hold">
                                          <p:stCondLst>
                                            <p:cond delay="0"/>
                                          </p:stCondLst>
                                        </p:cTn>
                                        <p:tgtEl>
                                          <p:spTgt spid="12291">
                                            <p:txEl>
                                              <p:pRg st="5" end="5"/>
                                            </p:txEl>
                                          </p:spTgt>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nodeType="afterEffect">
                                  <p:stCondLst>
                                    <p:cond delay="1000"/>
                                  </p:stCondLst>
                                  <p:childTnLst>
                                    <p:set>
                                      <p:cBhvr>
                                        <p:cTn id="21" dur="1" fill="hold">
                                          <p:stCondLst>
                                            <p:cond delay="0"/>
                                          </p:stCondLst>
                                        </p:cTn>
                                        <p:tgtEl>
                                          <p:spTgt spid="122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8" name="Picture 6" descr="Peter crucified upside down, 3 Fountains Church, wk 030702sr"/>
          <p:cNvPicPr>
            <a:picLocks noChangeAspect="1" noChangeArrowheads="1"/>
          </p:cNvPicPr>
          <p:nvPr/>
        </p:nvPicPr>
        <p:blipFill>
          <a:blip r:embed="rId3" cstate="print"/>
          <a:srcRect/>
          <a:stretch>
            <a:fillRect/>
          </a:stretch>
        </p:blipFill>
        <p:spPr bwMode="auto">
          <a:xfrm>
            <a:off x="1152525" y="41275"/>
            <a:ext cx="6838950" cy="6775450"/>
          </a:xfrm>
          <a:prstGeom prst="rect">
            <a:avLst/>
          </a:prstGeom>
          <a:noFill/>
        </p:spPr>
      </p:pic>
      <p:sp>
        <p:nvSpPr>
          <p:cNvPr id="38915" name="Rectangle 3" hidden="1"/>
          <p:cNvSpPr>
            <a:spLocks noGrp="1" noChangeArrowheads="1"/>
          </p:cNvSpPr>
          <p:nvPr>
            <p:ph type="title"/>
          </p:nvPr>
        </p:nvSpPr>
        <p:spPr/>
        <p:txBody>
          <a:bodyPr/>
          <a:lstStyle/>
          <a:p>
            <a:r>
              <a:rPr lang="en-US" sz="2000" dirty="0">
                <a:solidFill>
                  <a:schemeClr val="bg1"/>
                </a:solidFill>
                <a:cs typeface="Times New Roman" pitchFamily="18" charset="0"/>
              </a:rPr>
              <a:t>Peter crucified upside down, Church of Three Fountains</a:t>
            </a:r>
            <a:endParaRPr lang="en-US" dirty="0"/>
          </a:p>
        </p:txBody>
      </p:sp>
      <p:sp>
        <p:nvSpPr>
          <p:cNvPr id="38916" name="Text Box 4"/>
          <p:cNvSpPr txBox="1">
            <a:spLocks noChangeArrowheads="1"/>
          </p:cNvSpPr>
          <p:nvPr/>
        </p:nvSpPr>
        <p:spPr bwMode="auto">
          <a:xfrm>
            <a:off x="0" y="6400800"/>
            <a:ext cx="9144000" cy="457200"/>
          </a:xfrm>
          <a:prstGeom prst="rect">
            <a:avLst/>
          </a:prstGeom>
          <a:solidFill>
            <a:schemeClr val="bg1">
              <a:alpha val="50000"/>
            </a:schemeClr>
          </a:solidFill>
          <a:ln w="9525">
            <a:noFill/>
            <a:miter lim="800000"/>
            <a:headEnd/>
            <a:tailEnd/>
          </a:ln>
          <a:effectLst/>
        </p:spPr>
        <p:txBody>
          <a:bodyPr/>
          <a:lstStyle/>
          <a:p>
            <a:pPr algn="ctr"/>
            <a:r>
              <a:rPr lang="en-US" dirty="0">
                <a:cs typeface="Times New Roman" pitchFamily="18" charset="0"/>
              </a:rPr>
              <a:t>Peter crucified upside down, Church of Three Fountains</a:t>
            </a:r>
          </a:p>
        </p:txBody>
      </p:sp>
      <p:sp>
        <p:nvSpPr>
          <p:cNvPr id="2" name="Rectangle 1">
            <a:extLst>
              <a:ext uri="{FF2B5EF4-FFF2-40B4-BE49-F238E27FC236}">
                <a16:creationId xmlns:a16="http://schemas.microsoft.com/office/drawing/2014/main" id="{54AABDEF-E689-4C20-BC82-EC94FEA73122}"/>
              </a:ext>
            </a:extLst>
          </p:cNvPr>
          <p:cNvSpPr/>
          <p:nvPr/>
        </p:nvSpPr>
        <p:spPr>
          <a:xfrm>
            <a:off x="7253739" y="6172200"/>
            <a:ext cx="1890261" cy="369332"/>
          </a:xfrm>
          <a:prstGeom prst="rect">
            <a:avLst/>
          </a:prstGeom>
        </p:spPr>
        <p:txBody>
          <a:bodyPr wrap="none">
            <a:spAutoFit/>
          </a:bodyPr>
          <a:lstStyle/>
          <a:p>
            <a:r>
              <a:rPr lang="en-US" dirty="0"/>
              <a:t>BiblePlaces.com</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0"/>
            <a:ext cx="8229600" cy="1524000"/>
          </a:xfrm>
        </p:spPr>
        <p:txBody>
          <a:bodyPr/>
          <a:lstStyle/>
          <a:p>
            <a:pPr algn="ctr"/>
            <a:r>
              <a:rPr lang="en-US" dirty="0"/>
              <a:t>Apostles’ “Good Fortune”</a:t>
            </a:r>
          </a:p>
        </p:txBody>
      </p:sp>
      <p:sp>
        <p:nvSpPr>
          <p:cNvPr id="12291" name="Content Placeholder 2"/>
          <p:cNvSpPr>
            <a:spLocks noGrp="1"/>
          </p:cNvSpPr>
          <p:nvPr>
            <p:ph idx="1"/>
          </p:nvPr>
        </p:nvSpPr>
        <p:spPr/>
        <p:txBody>
          <a:bodyPr/>
          <a:lstStyle/>
          <a:p>
            <a:r>
              <a:rPr lang="en-US" dirty="0"/>
              <a:t>Bartholomew- Flayed alive and crucified upside 	down in Armenia</a:t>
            </a:r>
          </a:p>
          <a:p>
            <a:r>
              <a:rPr lang="en-US" dirty="0"/>
              <a:t>James son of Alphaeus (the less)- crucified in Ostrakine in Lower Egypt</a:t>
            </a:r>
          </a:p>
          <a:p>
            <a:r>
              <a:rPr lang="en-US" dirty="0"/>
              <a:t>Simon (the zealot)-  preached in Armenia and/or Britain and died there</a:t>
            </a:r>
          </a:p>
          <a:p>
            <a:r>
              <a:rPr lang="en-US" dirty="0"/>
              <a:t>Thaddeus- martyred in Persia or Beirut</a:t>
            </a:r>
          </a:p>
          <a:p>
            <a:r>
              <a:rPr lang="en-US" dirty="0"/>
              <a:t>Paul- Was beheaded in Rome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12291">
                                            <p:txEl>
                                              <p:pRg st="1" end="1"/>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12291">
                                            <p:txEl>
                                              <p:pRg st="2" end="2"/>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12291">
                                            <p:txEl>
                                              <p:pRg st="3" end="3"/>
                                            </p:tx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grpId="0" nodeType="afterEffect">
                                  <p:stCondLst>
                                    <p:cond delay="1000"/>
                                  </p:stCondLst>
                                  <p:childTnLst>
                                    <p:set>
                                      <p:cBhvr>
                                        <p:cTn id="15"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9" name="Picture 5" descr="Paul's beheading carving, 3 Fountains Church, wk 030702sr"/>
          <p:cNvPicPr>
            <a:picLocks noChangeAspect="1" noChangeArrowheads="1"/>
          </p:cNvPicPr>
          <p:nvPr/>
        </p:nvPicPr>
        <p:blipFill>
          <a:blip r:embed="rId3" cstate="print"/>
          <a:srcRect/>
          <a:stretch>
            <a:fillRect/>
          </a:stretch>
        </p:blipFill>
        <p:spPr bwMode="auto">
          <a:xfrm>
            <a:off x="762000" y="0"/>
            <a:ext cx="7620000" cy="6858000"/>
          </a:xfrm>
          <a:prstGeom prst="rect">
            <a:avLst/>
          </a:prstGeom>
          <a:noFill/>
        </p:spPr>
      </p:pic>
      <p:sp>
        <p:nvSpPr>
          <p:cNvPr id="36867" name="Rectangle 3" hidden="1"/>
          <p:cNvSpPr>
            <a:spLocks noGrp="1" noChangeArrowheads="1"/>
          </p:cNvSpPr>
          <p:nvPr>
            <p:ph type="title"/>
          </p:nvPr>
        </p:nvSpPr>
        <p:spPr/>
        <p:txBody>
          <a:bodyPr/>
          <a:lstStyle/>
          <a:p>
            <a:r>
              <a:rPr lang="en-US" sz="2400" dirty="0">
                <a:solidFill>
                  <a:schemeClr val="bg1"/>
                </a:solidFill>
                <a:cs typeface="Times New Roman" pitchFamily="18" charset="0"/>
              </a:rPr>
              <a:t>Paul's beheading carving, Church of Three Fountains</a:t>
            </a:r>
            <a:endParaRPr lang="en-US" dirty="0"/>
          </a:p>
        </p:txBody>
      </p:sp>
      <p:sp>
        <p:nvSpPr>
          <p:cNvPr id="36868" name="Text Box 4"/>
          <p:cNvSpPr txBox="1">
            <a:spLocks noChangeArrowheads="1"/>
          </p:cNvSpPr>
          <p:nvPr/>
        </p:nvSpPr>
        <p:spPr bwMode="auto">
          <a:xfrm>
            <a:off x="742950" y="6400800"/>
            <a:ext cx="7642225" cy="457200"/>
          </a:xfrm>
          <a:prstGeom prst="rect">
            <a:avLst/>
          </a:prstGeom>
          <a:solidFill>
            <a:schemeClr val="tx1">
              <a:alpha val="50000"/>
            </a:schemeClr>
          </a:solidFill>
          <a:ln w="9525">
            <a:noFill/>
            <a:miter lim="800000"/>
            <a:headEnd/>
            <a:tailEnd/>
          </a:ln>
          <a:effectLst/>
        </p:spPr>
        <p:txBody>
          <a:bodyPr/>
          <a:lstStyle/>
          <a:p>
            <a:pPr algn="ctr"/>
            <a:r>
              <a:rPr lang="en-US" dirty="0">
                <a:solidFill>
                  <a:schemeClr val="bg1"/>
                </a:solidFill>
                <a:cs typeface="Times New Roman" pitchFamily="18" charset="0"/>
              </a:rPr>
              <a:t>Paul's beheading carving, Church of Three Fountains</a:t>
            </a:r>
          </a:p>
        </p:txBody>
      </p:sp>
      <p:sp>
        <p:nvSpPr>
          <p:cNvPr id="2" name="Rectangle 1">
            <a:extLst>
              <a:ext uri="{FF2B5EF4-FFF2-40B4-BE49-F238E27FC236}">
                <a16:creationId xmlns:a16="http://schemas.microsoft.com/office/drawing/2014/main" id="{8799275A-F586-4F81-BDFE-F175F8E6235A}"/>
              </a:ext>
            </a:extLst>
          </p:cNvPr>
          <p:cNvSpPr/>
          <p:nvPr/>
        </p:nvSpPr>
        <p:spPr>
          <a:xfrm>
            <a:off x="7290684" y="6096000"/>
            <a:ext cx="1890261" cy="369332"/>
          </a:xfrm>
          <a:prstGeom prst="rect">
            <a:avLst/>
          </a:prstGeom>
        </p:spPr>
        <p:txBody>
          <a:bodyPr wrap="none">
            <a:spAutoFit/>
          </a:bodyPr>
          <a:lstStyle/>
          <a:p>
            <a:r>
              <a:rPr lang="en-US" dirty="0"/>
              <a:t>BiblePlaces.com</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lstStyle/>
          <a:p>
            <a:pPr algn="ctr"/>
            <a:r>
              <a:rPr lang="en-US" dirty="0"/>
              <a:t>Reliability of the Composition</a:t>
            </a:r>
          </a:p>
        </p:txBody>
      </p:sp>
      <p:sp>
        <p:nvSpPr>
          <p:cNvPr id="3" name="Content Placeholder 2"/>
          <p:cNvSpPr>
            <a:spLocks noGrp="1"/>
          </p:cNvSpPr>
          <p:nvPr>
            <p:ph idx="1"/>
          </p:nvPr>
        </p:nvSpPr>
        <p:spPr>
          <a:xfrm>
            <a:off x="457200" y="1752600"/>
            <a:ext cx="8229600" cy="4541838"/>
          </a:xfrm>
        </p:spPr>
        <p:txBody>
          <a:bodyPr>
            <a:normAutofit fontScale="92500" lnSpcReduction="20000"/>
          </a:bodyPr>
          <a:lstStyle/>
          <a:p>
            <a:pPr marL="0">
              <a:buNone/>
            </a:pPr>
            <a:r>
              <a:rPr lang="en-US" sz="3600" u="sng" dirty="0"/>
              <a:t>Cover-Up Test</a:t>
            </a:r>
            <a:r>
              <a:rPr lang="en-US" sz="3600" dirty="0"/>
              <a:t> – Do the authors exclude negative details?</a:t>
            </a:r>
          </a:p>
          <a:p>
            <a:pPr marL="0">
              <a:buNone/>
            </a:pPr>
            <a:r>
              <a:rPr lang="en-US" sz="3300" dirty="0"/>
              <a:t>“Their want of faith in their master, their dullness of apprehension of his teachings, their strivings for pre-eminence, their inclination to call fire from heaven upon their enemies, their desertion of their Lord in his hour of extreme peril; these and many other incidents tended directly to their own dishonor.”</a:t>
            </a:r>
          </a:p>
          <a:p>
            <a:pPr marL="0" algn="r">
              <a:buNone/>
            </a:pPr>
            <a:r>
              <a:rPr lang="en-US" sz="3600" dirty="0"/>
              <a:t>		</a:t>
            </a:r>
            <a:r>
              <a:rPr lang="en-US" sz="2800" dirty="0"/>
              <a:t>Simon Greenleaf, </a:t>
            </a:r>
            <a:r>
              <a:rPr lang="en-US" sz="2800" i="1" dirty="0"/>
              <a:t>Testimony of the Evangelists</a:t>
            </a:r>
            <a:endParaRPr lang="en-US"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lstStyle/>
          <a:p>
            <a:pPr algn="ctr"/>
            <a:r>
              <a:rPr lang="en-US" dirty="0"/>
              <a:t>Reliability of the Composition</a:t>
            </a:r>
          </a:p>
        </p:txBody>
      </p:sp>
      <p:sp>
        <p:nvSpPr>
          <p:cNvPr id="3" name="Content Placeholder 2"/>
          <p:cNvSpPr>
            <a:spLocks noGrp="1"/>
          </p:cNvSpPr>
          <p:nvPr>
            <p:ph idx="1"/>
          </p:nvPr>
        </p:nvSpPr>
        <p:spPr>
          <a:xfrm>
            <a:off x="457200" y="1752600"/>
            <a:ext cx="8229600" cy="4541838"/>
          </a:xfrm>
        </p:spPr>
        <p:txBody>
          <a:bodyPr>
            <a:normAutofit fontScale="92500"/>
          </a:bodyPr>
          <a:lstStyle/>
          <a:p>
            <a:pPr marL="0">
              <a:buNone/>
            </a:pPr>
            <a:r>
              <a:rPr lang="en-US" sz="3600" u="sng" dirty="0"/>
              <a:t>Corroboration Test</a:t>
            </a:r>
            <a:r>
              <a:rPr lang="en-US" sz="3600" dirty="0"/>
              <a:t> – Do outside sources corroborate?</a:t>
            </a:r>
          </a:p>
          <a:p>
            <a:pPr marL="0">
              <a:buNone/>
            </a:pPr>
            <a:r>
              <a:rPr lang="en-US" dirty="0"/>
              <a:t>“Within 100 to 150 years after the birth of Christ, approximately eighteen non-Christian, extra-biblical sources from secular history … mention more than one hundred facts, beliefs, and teachings from the life of Christ… including miracles, the resurrection, and his claims to be deity.”   </a:t>
            </a:r>
          </a:p>
          <a:p>
            <a:pPr marL="0">
              <a:buNone/>
            </a:pPr>
            <a:r>
              <a:rPr lang="en-US" sz="3600" dirty="0"/>
              <a:t>			</a:t>
            </a:r>
            <a:r>
              <a:rPr lang="en-US" dirty="0"/>
              <a:t>Gary Habermas, Liberty University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Luke 3:1-2</a:t>
            </a:r>
            <a:br>
              <a:rPr lang="en-US" dirty="0"/>
            </a:br>
            <a:r>
              <a:rPr lang="en-US" dirty="0"/>
              <a:t>Historical events, geographical places and political positions</a:t>
            </a:r>
          </a:p>
        </p:txBody>
      </p:sp>
      <p:sp>
        <p:nvSpPr>
          <p:cNvPr id="3" name="Content Placeholder 2"/>
          <p:cNvSpPr>
            <a:spLocks noGrp="1"/>
          </p:cNvSpPr>
          <p:nvPr>
            <p:ph idx="1"/>
          </p:nvPr>
        </p:nvSpPr>
        <p:spPr/>
        <p:txBody>
          <a:bodyPr/>
          <a:lstStyle/>
          <a:p>
            <a:r>
              <a:rPr lang="en-US" dirty="0"/>
              <a:t>“In the fifteenth year of the reign of Tiberius Caesar, Pontius Pilate being governor of Judea, and Herod being tetrarch of Galilee, and his brother Philip tetrarch of the region of Ituraea and Trachonitis, and Lysanias tetrarch  of Abilene, during the high priesthood of Annas and Caiaphas, the word of God came to John the son of Zechariah in the wilderness”</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Luke 3:1-2</a:t>
            </a:r>
            <a:br>
              <a:rPr lang="en-US" dirty="0"/>
            </a:br>
            <a:r>
              <a:rPr lang="en-US" dirty="0"/>
              <a:t>Historical events, geographical places and political positions</a:t>
            </a:r>
          </a:p>
        </p:txBody>
      </p:sp>
      <p:sp>
        <p:nvSpPr>
          <p:cNvPr id="3" name="Content Placeholder 2"/>
          <p:cNvSpPr>
            <a:spLocks noGrp="1"/>
          </p:cNvSpPr>
          <p:nvPr>
            <p:ph idx="1"/>
          </p:nvPr>
        </p:nvSpPr>
        <p:spPr/>
        <p:txBody>
          <a:bodyPr/>
          <a:lstStyle/>
          <a:p>
            <a:r>
              <a:rPr lang="en-US" dirty="0"/>
              <a:t>“In the fifteenth year </a:t>
            </a:r>
            <a:r>
              <a:rPr lang="en-US" dirty="0">
                <a:solidFill>
                  <a:srgbClr val="FFFF00"/>
                </a:solidFill>
              </a:rPr>
              <a:t>(1)</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524000"/>
          </a:xfrm>
        </p:spPr>
        <p:txBody>
          <a:bodyPr/>
          <a:lstStyle/>
          <a:p>
            <a:pPr algn="ctr"/>
            <a:r>
              <a:rPr lang="en-US" dirty="0"/>
              <a:t>Why is This Day Necessary?</a:t>
            </a:r>
          </a:p>
        </p:txBody>
      </p:sp>
      <p:sp>
        <p:nvSpPr>
          <p:cNvPr id="4" name="Content Placeholder 3"/>
          <p:cNvSpPr>
            <a:spLocks noGrp="1"/>
          </p:cNvSpPr>
          <p:nvPr>
            <p:ph idx="1"/>
          </p:nvPr>
        </p:nvSpPr>
        <p:spPr>
          <a:xfrm>
            <a:off x="457200" y="1600200"/>
            <a:ext cx="8229600" cy="4114800"/>
          </a:xfrm>
        </p:spPr>
        <p:txBody>
          <a:bodyPr/>
          <a:lstStyle/>
          <a:p>
            <a:r>
              <a:rPr lang="en-US" dirty="0"/>
              <a:t>People have claimed that Jesus never lived</a:t>
            </a:r>
          </a:p>
          <a:p>
            <a:r>
              <a:rPr lang="en-US" dirty="0"/>
              <a:t>Many teachers and professors do not believe the accounts about Jesus are accurate</a:t>
            </a:r>
          </a:p>
          <a:p>
            <a:r>
              <a:rPr lang="en-US" dirty="0"/>
              <a:t>They believe there are hundreds of other accounts that are hidden but are closer to the truth, and that what we have are written hundreds of years after the fact and full of made up stories</a:t>
            </a:r>
          </a:p>
          <a:p>
            <a:r>
              <a:rPr lang="en-US" dirty="0"/>
              <a:t>The Jesus Seminar argues these very points and has been influential with major media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Luke 3:1-2</a:t>
            </a:r>
            <a:br>
              <a:rPr lang="en-US" dirty="0"/>
            </a:br>
            <a:r>
              <a:rPr lang="en-US" dirty="0"/>
              <a:t>Historical events, geographical places and political positions</a:t>
            </a:r>
          </a:p>
        </p:txBody>
      </p:sp>
      <p:sp>
        <p:nvSpPr>
          <p:cNvPr id="3" name="Content Placeholder 2"/>
          <p:cNvSpPr>
            <a:spLocks noGrp="1"/>
          </p:cNvSpPr>
          <p:nvPr>
            <p:ph idx="1"/>
          </p:nvPr>
        </p:nvSpPr>
        <p:spPr/>
        <p:txBody>
          <a:bodyPr/>
          <a:lstStyle/>
          <a:p>
            <a:r>
              <a:rPr lang="en-US" dirty="0"/>
              <a:t>“In the fifteenth year of the reign of Tiberius Caesar </a:t>
            </a:r>
            <a:r>
              <a:rPr lang="en-US" dirty="0">
                <a:solidFill>
                  <a:srgbClr val="FFFF00"/>
                </a:solidFill>
              </a:rPr>
              <a:t>(2)</a:t>
            </a:r>
            <a:r>
              <a:rPr lang="en-US" dirty="0"/>
              <a:t>, </a:t>
            </a:r>
            <a:endParaRPr lang="en-US" dirty="0">
              <a:solidFill>
                <a:srgbClr val="FFFF00"/>
              </a:solidFill>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Luke 3:1-2</a:t>
            </a:r>
            <a:br>
              <a:rPr lang="en-US" dirty="0"/>
            </a:br>
            <a:r>
              <a:rPr lang="en-US" dirty="0"/>
              <a:t>Historical events, geographical places and political positions</a:t>
            </a:r>
          </a:p>
        </p:txBody>
      </p:sp>
      <p:sp>
        <p:nvSpPr>
          <p:cNvPr id="3" name="Content Placeholder 2"/>
          <p:cNvSpPr>
            <a:spLocks noGrp="1"/>
          </p:cNvSpPr>
          <p:nvPr>
            <p:ph idx="1"/>
          </p:nvPr>
        </p:nvSpPr>
        <p:spPr/>
        <p:txBody>
          <a:bodyPr/>
          <a:lstStyle/>
          <a:p>
            <a:r>
              <a:rPr lang="en-US" dirty="0"/>
              <a:t>“In the fifteenth year of the reign of Tiberius Caesar, Pontius Pilate </a:t>
            </a:r>
            <a:r>
              <a:rPr lang="en-US" dirty="0">
                <a:solidFill>
                  <a:srgbClr val="FFFF00"/>
                </a:solidFill>
              </a:rPr>
              <a:t>(3)</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Luke 3:1-2</a:t>
            </a:r>
            <a:br>
              <a:rPr lang="en-US" dirty="0"/>
            </a:br>
            <a:r>
              <a:rPr lang="en-US" dirty="0"/>
              <a:t>Historical events, geographical places and political positions</a:t>
            </a:r>
          </a:p>
        </p:txBody>
      </p:sp>
      <p:sp>
        <p:nvSpPr>
          <p:cNvPr id="3" name="Content Placeholder 2"/>
          <p:cNvSpPr>
            <a:spLocks noGrp="1"/>
          </p:cNvSpPr>
          <p:nvPr>
            <p:ph idx="1"/>
          </p:nvPr>
        </p:nvSpPr>
        <p:spPr/>
        <p:txBody>
          <a:bodyPr/>
          <a:lstStyle/>
          <a:p>
            <a:r>
              <a:rPr lang="en-US" dirty="0"/>
              <a:t>“In the fifteenth year of the reign of Tiberius Caesar, Pontius Pilate being governor </a:t>
            </a:r>
            <a:r>
              <a:rPr lang="en-US" dirty="0">
                <a:solidFill>
                  <a:srgbClr val="FFFF00"/>
                </a:solidFill>
              </a:rPr>
              <a:t>(4)</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Luke 3:1-2</a:t>
            </a:r>
            <a:br>
              <a:rPr lang="en-US" dirty="0"/>
            </a:br>
            <a:r>
              <a:rPr lang="en-US" dirty="0"/>
              <a:t>Historical events, geographical places and political positions</a:t>
            </a:r>
          </a:p>
        </p:txBody>
      </p:sp>
      <p:sp>
        <p:nvSpPr>
          <p:cNvPr id="3" name="Content Placeholder 2"/>
          <p:cNvSpPr>
            <a:spLocks noGrp="1"/>
          </p:cNvSpPr>
          <p:nvPr>
            <p:ph idx="1"/>
          </p:nvPr>
        </p:nvSpPr>
        <p:spPr/>
        <p:txBody>
          <a:bodyPr/>
          <a:lstStyle/>
          <a:p>
            <a:r>
              <a:rPr lang="en-US" dirty="0"/>
              <a:t>“In the fifteenth year of the reign of Tiberius Caesar, Pontius Pilate being governor of Judea </a:t>
            </a:r>
            <a:r>
              <a:rPr lang="en-US" dirty="0">
                <a:solidFill>
                  <a:srgbClr val="FFFF00"/>
                </a:solidFill>
              </a:rPr>
              <a:t>(5)</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Luke 3:1-2</a:t>
            </a:r>
            <a:br>
              <a:rPr lang="en-US" dirty="0"/>
            </a:br>
            <a:r>
              <a:rPr lang="en-US" dirty="0"/>
              <a:t>Historical events, geographical places and political positions</a:t>
            </a:r>
          </a:p>
        </p:txBody>
      </p:sp>
      <p:sp>
        <p:nvSpPr>
          <p:cNvPr id="3" name="Content Placeholder 2"/>
          <p:cNvSpPr>
            <a:spLocks noGrp="1"/>
          </p:cNvSpPr>
          <p:nvPr>
            <p:ph idx="1"/>
          </p:nvPr>
        </p:nvSpPr>
        <p:spPr/>
        <p:txBody>
          <a:bodyPr/>
          <a:lstStyle/>
          <a:p>
            <a:r>
              <a:rPr lang="en-US" dirty="0"/>
              <a:t>“In the fifteenth year of the reign of Tiberius Caesar, Pontius Pilate</a:t>
            </a:r>
            <a:r>
              <a:rPr lang="en-US" dirty="0">
                <a:solidFill>
                  <a:srgbClr val="FFFF00"/>
                </a:solidFill>
              </a:rPr>
              <a:t> </a:t>
            </a:r>
            <a:r>
              <a:rPr lang="en-US" dirty="0"/>
              <a:t>being governor of Judea, and Herod </a:t>
            </a:r>
            <a:r>
              <a:rPr lang="en-US" dirty="0">
                <a:solidFill>
                  <a:srgbClr val="FFFF00"/>
                </a:solidFill>
              </a:rPr>
              <a:t>(6)</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Luke 3:1-2</a:t>
            </a:r>
            <a:br>
              <a:rPr lang="en-US" dirty="0"/>
            </a:br>
            <a:r>
              <a:rPr lang="en-US" dirty="0"/>
              <a:t>Historical events, geographical places and political positions</a:t>
            </a:r>
          </a:p>
        </p:txBody>
      </p:sp>
      <p:sp>
        <p:nvSpPr>
          <p:cNvPr id="3" name="Content Placeholder 2"/>
          <p:cNvSpPr>
            <a:spLocks noGrp="1"/>
          </p:cNvSpPr>
          <p:nvPr>
            <p:ph idx="1"/>
          </p:nvPr>
        </p:nvSpPr>
        <p:spPr/>
        <p:txBody>
          <a:bodyPr/>
          <a:lstStyle/>
          <a:p>
            <a:r>
              <a:rPr lang="en-US" dirty="0"/>
              <a:t>“In the fifteenth year of the reign of Tiberius Caesar, Pontius Pilate being governor of Judea, and Herod being tetrarch </a:t>
            </a:r>
            <a:r>
              <a:rPr lang="en-US" dirty="0">
                <a:solidFill>
                  <a:srgbClr val="FFFF00"/>
                </a:solidFill>
              </a:rPr>
              <a:t>(7)</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Luke 3:1-2</a:t>
            </a:r>
            <a:br>
              <a:rPr lang="en-US" dirty="0"/>
            </a:br>
            <a:r>
              <a:rPr lang="en-US" dirty="0"/>
              <a:t>Historical events, geographical places and political positions</a:t>
            </a:r>
          </a:p>
        </p:txBody>
      </p:sp>
      <p:sp>
        <p:nvSpPr>
          <p:cNvPr id="3" name="Content Placeholder 2"/>
          <p:cNvSpPr>
            <a:spLocks noGrp="1"/>
          </p:cNvSpPr>
          <p:nvPr>
            <p:ph idx="1"/>
          </p:nvPr>
        </p:nvSpPr>
        <p:spPr/>
        <p:txBody>
          <a:bodyPr/>
          <a:lstStyle/>
          <a:p>
            <a:r>
              <a:rPr lang="en-US" dirty="0"/>
              <a:t>“In the fifteenth year of the reign of Tiberius Caesar, Pontius Pilate being governor of Judea, and Herod being tetrarch of Galilee </a:t>
            </a:r>
            <a:r>
              <a:rPr lang="en-US" dirty="0">
                <a:solidFill>
                  <a:srgbClr val="FFFF00"/>
                </a:solidFill>
              </a:rPr>
              <a:t>(8)</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Luke 3:1-2</a:t>
            </a:r>
            <a:br>
              <a:rPr lang="en-US" dirty="0"/>
            </a:br>
            <a:r>
              <a:rPr lang="en-US" dirty="0"/>
              <a:t>Historical events, geographical places and political positions</a:t>
            </a:r>
          </a:p>
        </p:txBody>
      </p:sp>
      <p:sp>
        <p:nvSpPr>
          <p:cNvPr id="3" name="Content Placeholder 2"/>
          <p:cNvSpPr>
            <a:spLocks noGrp="1"/>
          </p:cNvSpPr>
          <p:nvPr>
            <p:ph idx="1"/>
          </p:nvPr>
        </p:nvSpPr>
        <p:spPr/>
        <p:txBody>
          <a:bodyPr/>
          <a:lstStyle/>
          <a:p>
            <a:r>
              <a:rPr lang="en-US" dirty="0"/>
              <a:t>“In the fifteenth year of the reign of Tiberius Caesar, Pontius Pilate being governor of Judea, and Herod being tetrarch of Galilee, and his brother Philip </a:t>
            </a:r>
            <a:r>
              <a:rPr lang="en-US" dirty="0">
                <a:solidFill>
                  <a:srgbClr val="FFFF00"/>
                </a:solidFill>
              </a:rPr>
              <a:t>(9)</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Luke 3:1-2</a:t>
            </a:r>
            <a:br>
              <a:rPr lang="en-US" dirty="0"/>
            </a:br>
            <a:r>
              <a:rPr lang="en-US" dirty="0"/>
              <a:t>Historical events, geographical places and political positions</a:t>
            </a:r>
          </a:p>
        </p:txBody>
      </p:sp>
      <p:sp>
        <p:nvSpPr>
          <p:cNvPr id="3" name="Content Placeholder 2"/>
          <p:cNvSpPr>
            <a:spLocks noGrp="1"/>
          </p:cNvSpPr>
          <p:nvPr>
            <p:ph idx="1"/>
          </p:nvPr>
        </p:nvSpPr>
        <p:spPr/>
        <p:txBody>
          <a:bodyPr/>
          <a:lstStyle/>
          <a:p>
            <a:r>
              <a:rPr lang="en-US" dirty="0"/>
              <a:t>“In the fifteenth year of the reign of Tiberius Caesar, Pontius Pilate</a:t>
            </a:r>
            <a:r>
              <a:rPr lang="en-US" dirty="0">
                <a:solidFill>
                  <a:srgbClr val="FFFF00"/>
                </a:solidFill>
              </a:rPr>
              <a:t> </a:t>
            </a:r>
            <a:r>
              <a:rPr lang="en-US" dirty="0"/>
              <a:t>being governor of Judea, and Herod being tetrarch of Galilee, and his brother Philip tetrarch </a:t>
            </a:r>
            <a:r>
              <a:rPr lang="en-US" dirty="0">
                <a:solidFill>
                  <a:srgbClr val="FFFF00"/>
                </a:solidFill>
              </a:rPr>
              <a:t>(10)</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Luke 3:1-2</a:t>
            </a:r>
            <a:br>
              <a:rPr lang="en-US" dirty="0"/>
            </a:br>
            <a:r>
              <a:rPr lang="en-US" dirty="0"/>
              <a:t>Historical events, geographical places and political positions</a:t>
            </a:r>
          </a:p>
        </p:txBody>
      </p:sp>
      <p:sp>
        <p:nvSpPr>
          <p:cNvPr id="3" name="Content Placeholder 2"/>
          <p:cNvSpPr>
            <a:spLocks noGrp="1"/>
          </p:cNvSpPr>
          <p:nvPr>
            <p:ph idx="1"/>
          </p:nvPr>
        </p:nvSpPr>
        <p:spPr/>
        <p:txBody>
          <a:bodyPr/>
          <a:lstStyle/>
          <a:p>
            <a:r>
              <a:rPr lang="en-US" dirty="0"/>
              <a:t>“In the fifteenth year of the reign of Tiberius Caesar, Pontius Pilate</a:t>
            </a:r>
            <a:r>
              <a:rPr lang="en-US" dirty="0">
                <a:solidFill>
                  <a:srgbClr val="FFFF00"/>
                </a:solidFill>
              </a:rPr>
              <a:t> </a:t>
            </a:r>
            <a:r>
              <a:rPr lang="en-US" dirty="0"/>
              <a:t>being governor of Judea, and Herod being tetrarch of Galilee, and his brother Philip tetrarch of the region of Ituraea </a:t>
            </a:r>
            <a:r>
              <a:rPr lang="en-US" dirty="0">
                <a:solidFill>
                  <a:srgbClr val="FFFF00"/>
                </a:solidFill>
              </a:rPr>
              <a:t>(11)</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0"/>
          </a:xfrm>
        </p:spPr>
        <p:txBody>
          <a:bodyPr/>
          <a:lstStyle/>
          <a:p>
            <a:pPr algn="ctr"/>
            <a:r>
              <a:rPr lang="en-US" dirty="0"/>
              <a:t>The Gospel Facts</a:t>
            </a:r>
          </a:p>
        </p:txBody>
      </p:sp>
      <p:sp>
        <p:nvSpPr>
          <p:cNvPr id="3" name="Content Placeholder 2"/>
          <p:cNvSpPr>
            <a:spLocks noGrp="1"/>
          </p:cNvSpPr>
          <p:nvPr>
            <p:ph idx="1"/>
          </p:nvPr>
        </p:nvSpPr>
        <p:spPr>
          <a:xfrm>
            <a:off x="457200" y="1600200"/>
            <a:ext cx="8229600" cy="4114800"/>
          </a:xfrm>
        </p:spPr>
        <p:txBody>
          <a:bodyPr/>
          <a:lstStyle/>
          <a:p>
            <a:r>
              <a:rPr lang="en-US" dirty="0"/>
              <a:t>Matthew 1:1 “The book of the genealogy of Jesus Christ, the Son of David, the Son of Abraham”</a:t>
            </a:r>
          </a:p>
          <a:p>
            <a:r>
              <a:rPr lang="en-US" dirty="0"/>
              <a:t>Mark 1:1 “The beginning of the gospel of Jesus Christ, the Son of God”</a:t>
            </a:r>
          </a:p>
          <a:p>
            <a:r>
              <a:rPr lang="en-US" dirty="0"/>
              <a:t>Luke 1:31 “And behold, you will conceive in your womb and bring forth a Son, and shall call His name Jesus”</a:t>
            </a:r>
          </a:p>
          <a:p>
            <a:r>
              <a:rPr lang="en-US" dirty="0"/>
              <a:t>John 1:36 “And looking at Jesus as He walked, he said, ‘Behold the Lamb of God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2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500"/>
                                        <p:tgtEl>
                                          <p:spTgt spid="3">
                                            <p:txEl>
                                              <p:pRg st="1" end="1"/>
                                            </p:txEl>
                                          </p:spTgt>
                                        </p:tgtEl>
                                      </p:cBhvr>
                                    </p:animEffect>
                                  </p:childTnLst>
                                </p:cTn>
                              </p:par>
                            </p:childTnLst>
                          </p:cTn>
                        </p:par>
                        <p:par>
                          <p:cTn id="12" fill="hold">
                            <p:stCondLst>
                              <p:cond delay="3000"/>
                            </p:stCondLst>
                            <p:childTnLst>
                              <p:par>
                                <p:cTn id="13" presetID="3" presetClass="entr" presetSubtype="10" fill="hold" nodeType="afterEffect">
                                  <p:stCondLst>
                                    <p:cond delay="2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par>
                          <p:cTn id="16" fill="hold">
                            <p:stCondLst>
                              <p:cond delay="5500"/>
                            </p:stCondLst>
                            <p:childTnLst>
                              <p:par>
                                <p:cTn id="17" presetID="3" presetClass="entr" presetSubtype="10" fill="hold" nodeType="afterEffect">
                                  <p:stCondLst>
                                    <p:cond delay="20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linds(horizontal)">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Luke 3:1-2</a:t>
            </a:r>
            <a:br>
              <a:rPr lang="en-US" dirty="0"/>
            </a:br>
            <a:r>
              <a:rPr lang="en-US" dirty="0"/>
              <a:t>Historical events, geographical places and political positions</a:t>
            </a:r>
          </a:p>
        </p:txBody>
      </p:sp>
      <p:sp>
        <p:nvSpPr>
          <p:cNvPr id="3" name="Content Placeholder 2"/>
          <p:cNvSpPr>
            <a:spLocks noGrp="1"/>
          </p:cNvSpPr>
          <p:nvPr>
            <p:ph idx="1"/>
          </p:nvPr>
        </p:nvSpPr>
        <p:spPr/>
        <p:txBody>
          <a:bodyPr/>
          <a:lstStyle/>
          <a:p>
            <a:r>
              <a:rPr lang="en-US" dirty="0"/>
              <a:t>“In the fifteenth year of the reign of Tiberius Caesar, Pontius Pilate</a:t>
            </a:r>
            <a:r>
              <a:rPr lang="en-US" dirty="0">
                <a:solidFill>
                  <a:srgbClr val="FFFF00"/>
                </a:solidFill>
              </a:rPr>
              <a:t> </a:t>
            </a:r>
            <a:r>
              <a:rPr lang="en-US" dirty="0"/>
              <a:t>being governor of Judea, and Herod being tetrarch of Galilee, and his brother Philip tetrarch of the region of Ituraea and Trachonitis </a:t>
            </a:r>
            <a:r>
              <a:rPr lang="en-US" dirty="0">
                <a:solidFill>
                  <a:srgbClr val="FFFF00"/>
                </a:solidFill>
              </a:rPr>
              <a:t>(12)</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Luke 3:1-2</a:t>
            </a:r>
            <a:br>
              <a:rPr lang="en-US" dirty="0"/>
            </a:br>
            <a:r>
              <a:rPr lang="en-US" dirty="0"/>
              <a:t>Historical events, geographical places and political positions</a:t>
            </a:r>
          </a:p>
        </p:txBody>
      </p:sp>
      <p:sp>
        <p:nvSpPr>
          <p:cNvPr id="3" name="Content Placeholder 2"/>
          <p:cNvSpPr>
            <a:spLocks noGrp="1"/>
          </p:cNvSpPr>
          <p:nvPr>
            <p:ph idx="1"/>
          </p:nvPr>
        </p:nvSpPr>
        <p:spPr/>
        <p:txBody>
          <a:bodyPr/>
          <a:lstStyle/>
          <a:p>
            <a:r>
              <a:rPr lang="en-US" dirty="0"/>
              <a:t>“In the fifteenth year of the reign of Tiberius Caesar, Pontius Pilate</a:t>
            </a:r>
            <a:r>
              <a:rPr lang="en-US" dirty="0">
                <a:solidFill>
                  <a:srgbClr val="FFFF00"/>
                </a:solidFill>
              </a:rPr>
              <a:t> </a:t>
            </a:r>
            <a:r>
              <a:rPr lang="en-US" dirty="0"/>
              <a:t>being governor of Judea, and Herod being tetrarch of Galilee, and his brother Philip tetrarch of the region of Ituraea and Trachonitis ,and Lysanias </a:t>
            </a:r>
            <a:r>
              <a:rPr lang="en-US" dirty="0">
                <a:solidFill>
                  <a:srgbClr val="FFFF00"/>
                </a:solidFill>
              </a:rPr>
              <a:t>(13)</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Luke 3:1-2</a:t>
            </a:r>
            <a:br>
              <a:rPr lang="en-US" dirty="0"/>
            </a:br>
            <a:r>
              <a:rPr lang="en-US" dirty="0"/>
              <a:t>Historical events, geographical places and political positions</a:t>
            </a:r>
          </a:p>
        </p:txBody>
      </p:sp>
      <p:sp>
        <p:nvSpPr>
          <p:cNvPr id="3" name="Content Placeholder 2"/>
          <p:cNvSpPr>
            <a:spLocks noGrp="1"/>
          </p:cNvSpPr>
          <p:nvPr>
            <p:ph idx="1"/>
          </p:nvPr>
        </p:nvSpPr>
        <p:spPr/>
        <p:txBody>
          <a:bodyPr/>
          <a:lstStyle/>
          <a:p>
            <a:r>
              <a:rPr lang="en-US" dirty="0"/>
              <a:t>“In the fifteenth year of the reign of Tiberius Caesar, Pontius Pilate</a:t>
            </a:r>
            <a:r>
              <a:rPr lang="en-US" dirty="0">
                <a:solidFill>
                  <a:srgbClr val="FFFF00"/>
                </a:solidFill>
              </a:rPr>
              <a:t> </a:t>
            </a:r>
            <a:r>
              <a:rPr lang="en-US" dirty="0"/>
              <a:t>being governor of Judea, and Herod being tetrarch of Galilee, and his brother Philip tetrarch of the region of Ituraea and Trachonitis ,and Lysanias tetrarch </a:t>
            </a:r>
            <a:r>
              <a:rPr lang="en-US" dirty="0">
                <a:solidFill>
                  <a:srgbClr val="FFFF00"/>
                </a:solidFill>
              </a:rPr>
              <a:t>(14)</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Luke 3:1-2</a:t>
            </a:r>
            <a:br>
              <a:rPr lang="en-US" dirty="0"/>
            </a:br>
            <a:r>
              <a:rPr lang="en-US" dirty="0"/>
              <a:t>Historical events, geographical places and political positions</a:t>
            </a:r>
          </a:p>
        </p:txBody>
      </p:sp>
      <p:sp>
        <p:nvSpPr>
          <p:cNvPr id="3" name="Content Placeholder 2"/>
          <p:cNvSpPr>
            <a:spLocks noGrp="1"/>
          </p:cNvSpPr>
          <p:nvPr>
            <p:ph idx="1"/>
          </p:nvPr>
        </p:nvSpPr>
        <p:spPr/>
        <p:txBody>
          <a:bodyPr/>
          <a:lstStyle/>
          <a:p>
            <a:r>
              <a:rPr lang="en-US" dirty="0"/>
              <a:t>“In the fifteenth year of the reign of Tiberius Caesar, Pontius Pilate</a:t>
            </a:r>
            <a:r>
              <a:rPr lang="en-US" dirty="0">
                <a:solidFill>
                  <a:srgbClr val="FFFF00"/>
                </a:solidFill>
              </a:rPr>
              <a:t> </a:t>
            </a:r>
            <a:r>
              <a:rPr lang="en-US" dirty="0"/>
              <a:t>being governor of Judea, and Herod being tetrarch of Galilee, and his brother Philip tetrarch of the region of Ituraea and Trachonitis ,and Lysanias tetrarch of Abilene </a:t>
            </a:r>
            <a:r>
              <a:rPr lang="en-US" dirty="0">
                <a:solidFill>
                  <a:srgbClr val="FFFF00"/>
                </a:solidFill>
              </a:rPr>
              <a:t>(15)</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Luke 3:1-2</a:t>
            </a:r>
            <a:br>
              <a:rPr lang="en-US" dirty="0"/>
            </a:br>
            <a:r>
              <a:rPr lang="en-US" dirty="0"/>
              <a:t>Historical events, geographical places and political positions</a:t>
            </a:r>
          </a:p>
        </p:txBody>
      </p:sp>
      <p:sp>
        <p:nvSpPr>
          <p:cNvPr id="3" name="Content Placeholder 2"/>
          <p:cNvSpPr>
            <a:spLocks noGrp="1"/>
          </p:cNvSpPr>
          <p:nvPr>
            <p:ph idx="1"/>
          </p:nvPr>
        </p:nvSpPr>
        <p:spPr/>
        <p:txBody>
          <a:bodyPr/>
          <a:lstStyle/>
          <a:p>
            <a:r>
              <a:rPr lang="en-US" dirty="0"/>
              <a:t>“In the fifteenth year of the reign of Tiberius Caesar, Pontius Pilate</a:t>
            </a:r>
            <a:r>
              <a:rPr lang="en-US" dirty="0">
                <a:solidFill>
                  <a:srgbClr val="FFFF00"/>
                </a:solidFill>
              </a:rPr>
              <a:t> </a:t>
            </a:r>
            <a:r>
              <a:rPr lang="en-US" dirty="0"/>
              <a:t>being governor of Judea, and Herod being tetrarch of Galilee, and his brother Philip tetrarch of the region of Ituraea and Trachonitis ,and Lysanias tetrarch of Abilene, during the high priesthood </a:t>
            </a:r>
            <a:r>
              <a:rPr lang="en-US" dirty="0">
                <a:solidFill>
                  <a:srgbClr val="FFFF00"/>
                </a:solidFill>
              </a:rPr>
              <a:t>(16)</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Luke 3:1-2</a:t>
            </a:r>
            <a:br>
              <a:rPr lang="en-US" dirty="0"/>
            </a:br>
            <a:r>
              <a:rPr lang="en-US" dirty="0"/>
              <a:t>Historical events, geographical places and political positions</a:t>
            </a:r>
          </a:p>
        </p:txBody>
      </p:sp>
      <p:sp>
        <p:nvSpPr>
          <p:cNvPr id="3" name="Content Placeholder 2"/>
          <p:cNvSpPr>
            <a:spLocks noGrp="1"/>
          </p:cNvSpPr>
          <p:nvPr>
            <p:ph idx="1"/>
          </p:nvPr>
        </p:nvSpPr>
        <p:spPr/>
        <p:txBody>
          <a:bodyPr/>
          <a:lstStyle/>
          <a:p>
            <a:r>
              <a:rPr lang="en-US" dirty="0"/>
              <a:t>“In the fifteenth year of the reign of Tiberius Caesar, Pontius Pilate</a:t>
            </a:r>
            <a:r>
              <a:rPr lang="en-US" dirty="0">
                <a:solidFill>
                  <a:srgbClr val="FFFF00"/>
                </a:solidFill>
              </a:rPr>
              <a:t> </a:t>
            </a:r>
            <a:r>
              <a:rPr lang="en-US" dirty="0"/>
              <a:t>being governor of Judea, and Herod being tetrarch of Galilee, and his brother Philip tetrarch of the region of Ituraea and Trachonitis ,and Lysanias tetrarch of Abilene, during the high priesthood of Annas </a:t>
            </a:r>
            <a:r>
              <a:rPr lang="en-US" dirty="0">
                <a:solidFill>
                  <a:srgbClr val="FFFF00"/>
                </a:solidFill>
              </a:rPr>
              <a:t>(17)</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Luke 3:1-2</a:t>
            </a:r>
            <a:br>
              <a:rPr lang="en-US" dirty="0"/>
            </a:br>
            <a:r>
              <a:rPr lang="en-US" dirty="0"/>
              <a:t>Historical events, geographical places and political positions</a:t>
            </a:r>
          </a:p>
        </p:txBody>
      </p:sp>
      <p:sp>
        <p:nvSpPr>
          <p:cNvPr id="3" name="Content Placeholder 2"/>
          <p:cNvSpPr>
            <a:spLocks noGrp="1"/>
          </p:cNvSpPr>
          <p:nvPr>
            <p:ph idx="1"/>
          </p:nvPr>
        </p:nvSpPr>
        <p:spPr/>
        <p:txBody>
          <a:bodyPr/>
          <a:lstStyle/>
          <a:p>
            <a:r>
              <a:rPr lang="en-US" dirty="0"/>
              <a:t>“In the fifteenth year of the reign of Tiberius Caesar, Pontius Pilate</a:t>
            </a:r>
            <a:r>
              <a:rPr lang="en-US" dirty="0">
                <a:solidFill>
                  <a:srgbClr val="FFFF00"/>
                </a:solidFill>
              </a:rPr>
              <a:t> </a:t>
            </a:r>
            <a:r>
              <a:rPr lang="en-US" dirty="0"/>
              <a:t>being governor of Judea, and Herod being tetrarch of Galilee, and his brother Philip tetrarch of the region of Ituraea and Trachonitis ,and Lysanias tetrarch of Abilene, during the high priesthood of Annas and Caiaphas </a:t>
            </a:r>
            <a:r>
              <a:rPr lang="en-US" dirty="0">
                <a:solidFill>
                  <a:srgbClr val="FFFF00"/>
                </a:solidFill>
              </a:rPr>
              <a:t>(18)</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Luke 3:1-2</a:t>
            </a:r>
            <a:br>
              <a:rPr lang="en-US" dirty="0"/>
            </a:br>
            <a:r>
              <a:rPr lang="en-US" dirty="0"/>
              <a:t>Historical events, geographical places and political positions</a:t>
            </a:r>
          </a:p>
        </p:txBody>
      </p:sp>
      <p:sp>
        <p:nvSpPr>
          <p:cNvPr id="3" name="Content Placeholder 2"/>
          <p:cNvSpPr>
            <a:spLocks noGrp="1"/>
          </p:cNvSpPr>
          <p:nvPr>
            <p:ph idx="1"/>
          </p:nvPr>
        </p:nvSpPr>
        <p:spPr/>
        <p:txBody>
          <a:bodyPr/>
          <a:lstStyle/>
          <a:p>
            <a:r>
              <a:rPr lang="en-US" dirty="0"/>
              <a:t>“In the fifteenth year of the reign of Tiberius Caesar, Pontius Pilate</a:t>
            </a:r>
            <a:r>
              <a:rPr lang="en-US" dirty="0">
                <a:solidFill>
                  <a:srgbClr val="FFFF00"/>
                </a:solidFill>
              </a:rPr>
              <a:t> </a:t>
            </a:r>
            <a:r>
              <a:rPr lang="en-US" dirty="0"/>
              <a:t>being governor of Judea, and Herod being tetrarch of Galilee, and his brother Philip tetrarch of the region of Ituraea and Trachonitis ,and Lysanias tetrarch of Abilene, during the high priesthood of Annas and Caiaphas, the word of God came to John </a:t>
            </a:r>
            <a:r>
              <a:rPr lang="en-US" dirty="0">
                <a:solidFill>
                  <a:srgbClr val="FFFF00"/>
                </a:solidFill>
              </a:rPr>
              <a:t>(19)</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Luke 3:1-2</a:t>
            </a:r>
            <a:br>
              <a:rPr lang="en-US" dirty="0"/>
            </a:br>
            <a:r>
              <a:rPr lang="en-US" dirty="0"/>
              <a:t>Historical events, geographical places and political positions</a:t>
            </a:r>
          </a:p>
        </p:txBody>
      </p:sp>
      <p:sp>
        <p:nvSpPr>
          <p:cNvPr id="3" name="Content Placeholder 2"/>
          <p:cNvSpPr>
            <a:spLocks noGrp="1"/>
          </p:cNvSpPr>
          <p:nvPr>
            <p:ph idx="1"/>
          </p:nvPr>
        </p:nvSpPr>
        <p:spPr/>
        <p:txBody>
          <a:bodyPr/>
          <a:lstStyle/>
          <a:p>
            <a:r>
              <a:rPr lang="en-US" dirty="0"/>
              <a:t>“In the fifteenth year of the reign of Tiberius Caesar, Pontius Pilate</a:t>
            </a:r>
            <a:r>
              <a:rPr lang="en-US" dirty="0">
                <a:solidFill>
                  <a:srgbClr val="FFFF00"/>
                </a:solidFill>
              </a:rPr>
              <a:t> </a:t>
            </a:r>
            <a:r>
              <a:rPr lang="en-US" dirty="0"/>
              <a:t>being governor of Judea, and Herod being tetrarch of Galilee, and his brother Philip tetrarch of the region of Ituraea and Trachonitis ,and Lysanias tetrarch of Abilene, during the high priesthood of Annas and Caiaphas, the word of God came to John the son of Zechariah </a:t>
            </a:r>
            <a:r>
              <a:rPr lang="en-US" dirty="0">
                <a:solidFill>
                  <a:srgbClr val="FFFF00"/>
                </a:solidFill>
              </a:rPr>
              <a:t>(20)</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Luke 3:1-2</a:t>
            </a:r>
            <a:br>
              <a:rPr lang="en-US" dirty="0"/>
            </a:br>
            <a:r>
              <a:rPr lang="en-US" dirty="0"/>
              <a:t>Historical events, geographical places and political positions</a:t>
            </a:r>
          </a:p>
        </p:txBody>
      </p:sp>
      <p:sp>
        <p:nvSpPr>
          <p:cNvPr id="3" name="Content Placeholder 2"/>
          <p:cNvSpPr>
            <a:spLocks noGrp="1"/>
          </p:cNvSpPr>
          <p:nvPr>
            <p:ph idx="1"/>
          </p:nvPr>
        </p:nvSpPr>
        <p:spPr/>
        <p:txBody>
          <a:bodyPr/>
          <a:lstStyle/>
          <a:p>
            <a:r>
              <a:rPr lang="en-US" dirty="0"/>
              <a:t>“In the fifteenth year of the reign of Tiberius Caesar, Pontius Pilate</a:t>
            </a:r>
            <a:r>
              <a:rPr lang="en-US" dirty="0">
                <a:solidFill>
                  <a:srgbClr val="FFFF00"/>
                </a:solidFill>
              </a:rPr>
              <a:t> </a:t>
            </a:r>
            <a:r>
              <a:rPr lang="en-US" dirty="0"/>
              <a:t>being governor of Judea, and Herod being tetrarch of Galilee, and his brother Philip tetrarch of the region of Ituraea and Trachonitis ,and Lysanias tetrarch of Abilene, during the high priesthood of Annas and Caiaphas, the word of God came to John the son of Zechariah in the wilderness </a:t>
            </a:r>
            <a:r>
              <a:rPr lang="en-US" dirty="0">
                <a:solidFill>
                  <a:srgbClr val="FFFF00"/>
                </a:solidFill>
              </a:rPr>
              <a:t>(21)”</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0"/>
          </a:xfrm>
        </p:spPr>
        <p:txBody>
          <a:bodyPr>
            <a:normAutofit fontScale="90000"/>
          </a:bodyPr>
          <a:lstStyle/>
          <a:p>
            <a:pPr algn="ctr"/>
            <a:r>
              <a:rPr lang="en-US" dirty="0"/>
              <a:t>5 Principles That Help Establish an Eyewitness Account as Credible</a:t>
            </a:r>
          </a:p>
        </p:txBody>
      </p:sp>
      <p:sp>
        <p:nvSpPr>
          <p:cNvPr id="3" name="Content Placeholder 2"/>
          <p:cNvSpPr>
            <a:spLocks noGrp="1"/>
          </p:cNvSpPr>
          <p:nvPr>
            <p:ph idx="1"/>
          </p:nvPr>
        </p:nvSpPr>
        <p:spPr/>
        <p:txBody>
          <a:bodyPr/>
          <a:lstStyle/>
          <a:p>
            <a:r>
              <a:rPr lang="en-US" dirty="0"/>
              <a:t>Multiple, independent sources</a:t>
            </a:r>
          </a:p>
          <a:p>
            <a:r>
              <a:rPr lang="en-US" dirty="0"/>
              <a:t>Attestation by an enemy</a:t>
            </a:r>
          </a:p>
          <a:p>
            <a:r>
              <a:rPr lang="en-US" dirty="0"/>
              <a:t>An embarrassing admission</a:t>
            </a:r>
          </a:p>
          <a:p>
            <a:r>
              <a:rPr lang="en-US" dirty="0"/>
              <a:t>Eyewitness testimony supports historical claims</a:t>
            </a:r>
          </a:p>
          <a:p>
            <a:r>
              <a:rPr lang="en-US" dirty="0"/>
              <a:t>Early testimony is better than later testimony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533400"/>
            <a:ext cx="8229600" cy="1143000"/>
          </a:xfrm>
        </p:spPr>
        <p:txBody>
          <a:bodyPr>
            <a:normAutofit fontScale="90000"/>
          </a:bodyPr>
          <a:lstStyle/>
          <a:p>
            <a:pPr algn="ctr" eaLnBrk="1" hangingPunct="1"/>
            <a:r>
              <a:rPr lang="en-US" dirty="0"/>
              <a:t>Papias of Hierapolis</a:t>
            </a:r>
            <a:br>
              <a:rPr lang="en-US" dirty="0"/>
            </a:br>
            <a:r>
              <a:rPr lang="en-US" dirty="0"/>
              <a:t>c. 70 - c. 155</a:t>
            </a:r>
          </a:p>
        </p:txBody>
      </p:sp>
      <p:pic>
        <p:nvPicPr>
          <p:cNvPr id="18435" name="Picture 4"/>
          <p:cNvPicPr>
            <a:picLocks noGrp="1" noChangeAspect="1" noChangeArrowheads="1"/>
          </p:cNvPicPr>
          <p:nvPr>
            <p:ph sz="half" idx="1"/>
          </p:nvPr>
        </p:nvPicPr>
        <p:blipFill>
          <a:blip r:embed="rId3" cstate="print"/>
          <a:stretch>
            <a:fillRect/>
          </a:stretch>
        </p:blipFill>
        <p:spPr>
          <a:xfrm>
            <a:off x="990600" y="1981200"/>
            <a:ext cx="2971800" cy="4200144"/>
          </a:xfrm>
          <a:noFill/>
        </p:spPr>
      </p:pic>
      <p:sp>
        <p:nvSpPr>
          <p:cNvPr id="7" name="Content Placeholder 6"/>
          <p:cNvSpPr>
            <a:spLocks noGrp="1"/>
          </p:cNvSpPr>
          <p:nvPr>
            <p:ph sz="half" idx="2"/>
          </p:nvPr>
        </p:nvSpPr>
        <p:spPr/>
        <p:txBody>
          <a:bodyPr/>
          <a:lstStyle/>
          <a:p>
            <a:r>
              <a:rPr lang="en-US" dirty="0"/>
              <a:t>Disciple of John</a:t>
            </a:r>
          </a:p>
          <a:p>
            <a:r>
              <a:rPr lang="en-US" dirty="0"/>
              <a:t>“Obsessed” with interviewing people who had known Jesus personally</a:t>
            </a:r>
          </a:p>
          <a:p>
            <a:r>
              <a:rPr lang="en-US" dirty="0"/>
              <a:t>Wrote </a:t>
            </a:r>
            <a:r>
              <a:rPr lang="en-US" i="1" dirty="0"/>
              <a:t>Explanation of the Lord’s Discourses </a:t>
            </a:r>
            <a:r>
              <a:rPr lang="en-US" dirty="0"/>
              <a:t>in 5 volumes (quoted by Irenaeus and Eusebius)</a:t>
            </a:r>
          </a:p>
        </p:txBody>
      </p:sp>
      <p:sp>
        <p:nvSpPr>
          <p:cNvPr id="2" name="TextBox 1">
            <a:extLst>
              <a:ext uri="{FF2B5EF4-FFF2-40B4-BE49-F238E27FC236}">
                <a16:creationId xmlns:a16="http://schemas.microsoft.com/office/drawing/2014/main" id="{54031841-B398-4081-A5CB-829CB20A4427}"/>
              </a:ext>
            </a:extLst>
          </p:cNvPr>
          <p:cNvSpPr txBox="1"/>
          <p:nvPr/>
        </p:nvSpPr>
        <p:spPr>
          <a:xfrm>
            <a:off x="1066800" y="6360320"/>
            <a:ext cx="2971800" cy="369332"/>
          </a:xfrm>
          <a:prstGeom prst="rect">
            <a:avLst/>
          </a:prstGeom>
          <a:noFill/>
        </p:spPr>
        <p:txBody>
          <a:bodyPr wrap="square" rtlCol="0">
            <a:spAutoFit/>
          </a:bodyPr>
          <a:lstStyle/>
          <a:p>
            <a:r>
              <a:rPr lang="en-US" dirty="0"/>
              <a:t>NewWorldEncylopedia.org</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533400"/>
            <a:ext cx="8229600" cy="1143000"/>
          </a:xfrm>
        </p:spPr>
        <p:txBody>
          <a:bodyPr>
            <a:normAutofit fontScale="90000"/>
          </a:bodyPr>
          <a:lstStyle/>
          <a:p>
            <a:pPr algn="ctr" eaLnBrk="1" hangingPunct="1"/>
            <a:r>
              <a:rPr lang="en-US" dirty="0"/>
              <a:t>Irenaeus of Lyons</a:t>
            </a:r>
            <a:br>
              <a:rPr lang="en-US" dirty="0"/>
            </a:br>
            <a:r>
              <a:rPr lang="en-US" dirty="0"/>
              <a:t>130 - 200</a:t>
            </a:r>
          </a:p>
        </p:txBody>
      </p:sp>
      <p:sp>
        <p:nvSpPr>
          <p:cNvPr id="7" name="Content Placeholder 6"/>
          <p:cNvSpPr>
            <a:spLocks noGrp="1"/>
          </p:cNvSpPr>
          <p:nvPr>
            <p:ph sz="half" idx="2"/>
          </p:nvPr>
        </p:nvSpPr>
        <p:spPr/>
        <p:txBody>
          <a:bodyPr/>
          <a:lstStyle/>
          <a:p>
            <a:r>
              <a:rPr lang="en-US" dirty="0"/>
              <a:t>Disciple of Polycarp (disciple of John)</a:t>
            </a:r>
          </a:p>
          <a:p>
            <a:r>
              <a:rPr lang="en-US" dirty="0"/>
              <a:t>Wrote </a:t>
            </a:r>
            <a:r>
              <a:rPr lang="en-US" i="1" dirty="0"/>
              <a:t>Against Heresies </a:t>
            </a:r>
            <a:r>
              <a:rPr lang="en-US" dirty="0"/>
              <a:t>in AD 185 </a:t>
            </a:r>
          </a:p>
          <a:p>
            <a:endParaRPr lang="en-US" dirty="0"/>
          </a:p>
        </p:txBody>
      </p:sp>
      <p:pic>
        <p:nvPicPr>
          <p:cNvPr id="10" name="Picture 4"/>
          <p:cNvPicPr>
            <a:picLocks noGrp="1" noChangeAspect="1" noChangeArrowheads="1"/>
          </p:cNvPicPr>
          <p:nvPr>
            <p:ph sz="half" idx="1"/>
          </p:nvPr>
        </p:nvPicPr>
        <p:blipFill>
          <a:blip r:embed="rId3" cstate="print"/>
          <a:srcRect/>
          <a:stretch>
            <a:fillRect/>
          </a:stretch>
        </p:blipFill>
        <p:spPr>
          <a:xfrm>
            <a:off x="990600" y="1981200"/>
            <a:ext cx="3048000" cy="4417391"/>
          </a:xfrm>
          <a:noFill/>
        </p:spPr>
      </p:pic>
      <p:sp>
        <p:nvSpPr>
          <p:cNvPr id="2" name="Rectangle 1">
            <a:extLst>
              <a:ext uri="{FF2B5EF4-FFF2-40B4-BE49-F238E27FC236}">
                <a16:creationId xmlns:a16="http://schemas.microsoft.com/office/drawing/2014/main" id="{8702C4C9-4895-46B1-A66F-C2D716A97869}"/>
              </a:ext>
            </a:extLst>
          </p:cNvPr>
          <p:cNvSpPr/>
          <p:nvPr/>
        </p:nvSpPr>
        <p:spPr>
          <a:xfrm>
            <a:off x="1828800" y="6400900"/>
            <a:ext cx="1672253" cy="369332"/>
          </a:xfrm>
          <a:prstGeom prst="rect">
            <a:avLst/>
          </a:prstGeom>
        </p:spPr>
        <p:txBody>
          <a:bodyPr wrap="none">
            <a:spAutoFit/>
          </a:bodyPr>
          <a:lstStyle/>
          <a:p>
            <a:r>
              <a:rPr lang="en-US" dirty="0"/>
              <a:t>Public Domain</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5/5f/Quintus_Septimius_Florens_Tertullianus.gif">
            <a:extLst>
              <a:ext uri="{FF2B5EF4-FFF2-40B4-BE49-F238E27FC236}">
                <a16:creationId xmlns:a16="http://schemas.microsoft.com/office/drawing/2014/main" id="{1555D83E-4708-44E5-8EAB-F62A6CB72D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591" y="2199800"/>
            <a:ext cx="3674217" cy="4211361"/>
          </a:xfrm>
          <a:prstGeom prst="rect">
            <a:avLst/>
          </a:prstGeom>
          <a:noFill/>
          <a:extLst>
            <a:ext uri="{909E8E84-426E-40DD-AFC4-6F175D3DCCD1}">
              <a14:hiddenFill xmlns:a14="http://schemas.microsoft.com/office/drawing/2010/main">
                <a:solidFill>
                  <a:srgbClr val="FFFFFF"/>
                </a:solidFill>
              </a14:hiddenFill>
            </a:ext>
          </a:extLst>
        </p:spPr>
      </p:pic>
      <p:sp>
        <p:nvSpPr>
          <p:cNvPr id="18434" name="Title 1"/>
          <p:cNvSpPr>
            <a:spLocks noGrp="1"/>
          </p:cNvSpPr>
          <p:nvPr>
            <p:ph type="title"/>
          </p:nvPr>
        </p:nvSpPr>
        <p:spPr>
          <a:xfrm>
            <a:off x="457200" y="533400"/>
            <a:ext cx="8229600" cy="1143000"/>
          </a:xfrm>
        </p:spPr>
        <p:txBody>
          <a:bodyPr>
            <a:normAutofit fontScale="90000"/>
          </a:bodyPr>
          <a:lstStyle/>
          <a:p>
            <a:pPr algn="ctr" eaLnBrk="1" hangingPunct="1"/>
            <a:r>
              <a:rPr lang="en-US" dirty="0"/>
              <a:t>Tertullian of Carthage</a:t>
            </a:r>
            <a:br>
              <a:rPr lang="en-US" dirty="0"/>
            </a:br>
            <a:r>
              <a:rPr lang="en-US" dirty="0"/>
              <a:t>c. 160 - c. 230</a:t>
            </a:r>
          </a:p>
        </p:txBody>
      </p:sp>
      <p:sp>
        <p:nvSpPr>
          <p:cNvPr id="7" name="Content Placeholder 6"/>
          <p:cNvSpPr>
            <a:spLocks noGrp="1"/>
          </p:cNvSpPr>
          <p:nvPr>
            <p:ph sz="half" idx="2"/>
          </p:nvPr>
        </p:nvSpPr>
        <p:spPr/>
        <p:txBody>
          <a:bodyPr/>
          <a:lstStyle/>
          <a:p>
            <a:r>
              <a:rPr lang="en-US" dirty="0"/>
              <a:t>Born in Carthage, practiced law in Rome</a:t>
            </a:r>
          </a:p>
          <a:p>
            <a:r>
              <a:rPr lang="en-US" dirty="0"/>
              <a:t>Prolific apologist </a:t>
            </a:r>
          </a:p>
          <a:p>
            <a:r>
              <a:rPr lang="en-US" dirty="0"/>
              <a:t>First to write Christian Latin literature</a:t>
            </a:r>
          </a:p>
        </p:txBody>
      </p:sp>
      <p:sp>
        <p:nvSpPr>
          <p:cNvPr id="2" name="Rectangle 1">
            <a:extLst>
              <a:ext uri="{FF2B5EF4-FFF2-40B4-BE49-F238E27FC236}">
                <a16:creationId xmlns:a16="http://schemas.microsoft.com/office/drawing/2014/main" id="{47784129-0D44-421E-9FEA-62196593A8B3}"/>
              </a:ext>
            </a:extLst>
          </p:cNvPr>
          <p:cNvSpPr/>
          <p:nvPr/>
        </p:nvSpPr>
        <p:spPr>
          <a:xfrm>
            <a:off x="1640373" y="6411161"/>
            <a:ext cx="1672253" cy="369332"/>
          </a:xfrm>
          <a:prstGeom prst="rect">
            <a:avLst/>
          </a:prstGeom>
        </p:spPr>
        <p:txBody>
          <a:bodyPr wrap="none">
            <a:spAutoFit/>
          </a:bodyPr>
          <a:lstStyle/>
          <a:p>
            <a:r>
              <a:rPr lang="en-US" dirty="0"/>
              <a:t>Public Domain</a:t>
            </a:r>
          </a:p>
        </p:txBody>
      </p:sp>
      <p:sp>
        <p:nvSpPr>
          <p:cNvPr id="3" name="Content Placeholder 2">
            <a:extLst>
              <a:ext uri="{FF2B5EF4-FFF2-40B4-BE49-F238E27FC236}">
                <a16:creationId xmlns:a16="http://schemas.microsoft.com/office/drawing/2014/main" id="{26C63D14-9B8E-434D-8C91-C5AC61038C0F}"/>
              </a:ext>
            </a:extLst>
          </p:cNvPr>
          <p:cNvSpPr>
            <a:spLocks noGrp="1"/>
          </p:cNvSpPr>
          <p:nvPr>
            <p:ph sz="half" idx="1"/>
          </p:nvPr>
        </p:nvSpPr>
        <p:spPr/>
        <p:txBody>
          <a:bodyPr/>
          <a:lstStyle/>
          <a:p>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70C2DE-FF85-4A56-B540-578CDE58B5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678674"/>
            <a:ext cx="3276600" cy="4737253"/>
          </a:xfrm>
          <a:prstGeom prst="rect">
            <a:avLst/>
          </a:prstGeom>
        </p:spPr>
      </p:pic>
      <p:sp>
        <p:nvSpPr>
          <p:cNvPr id="18434" name="Title 1"/>
          <p:cNvSpPr>
            <a:spLocks noGrp="1"/>
          </p:cNvSpPr>
          <p:nvPr>
            <p:ph type="title"/>
          </p:nvPr>
        </p:nvSpPr>
        <p:spPr>
          <a:xfrm>
            <a:off x="457200" y="533400"/>
            <a:ext cx="8229600" cy="1143000"/>
          </a:xfrm>
        </p:spPr>
        <p:txBody>
          <a:bodyPr>
            <a:normAutofit fontScale="90000"/>
          </a:bodyPr>
          <a:lstStyle/>
          <a:p>
            <a:pPr algn="ctr" eaLnBrk="1" hangingPunct="1"/>
            <a:r>
              <a:rPr lang="en-US" dirty="0"/>
              <a:t>Origen of Alexandria</a:t>
            </a:r>
            <a:br>
              <a:rPr lang="en-US" dirty="0"/>
            </a:br>
            <a:r>
              <a:rPr lang="en-US" dirty="0"/>
              <a:t>c. 185 - 254</a:t>
            </a:r>
          </a:p>
        </p:txBody>
      </p:sp>
      <p:sp>
        <p:nvSpPr>
          <p:cNvPr id="7" name="Content Placeholder 6"/>
          <p:cNvSpPr>
            <a:spLocks noGrp="1"/>
          </p:cNvSpPr>
          <p:nvPr>
            <p:ph sz="half" idx="2"/>
          </p:nvPr>
        </p:nvSpPr>
        <p:spPr/>
        <p:txBody>
          <a:bodyPr/>
          <a:lstStyle/>
          <a:p>
            <a:r>
              <a:rPr lang="en-US" dirty="0"/>
              <a:t>Studied Hebrew and dictated prolifically</a:t>
            </a:r>
          </a:p>
          <a:p>
            <a:r>
              <a:rPr lang="en-US" dirty="0"/>
              <a:t>Wrote commentaries on all books of the Bible</a:t>
            </a:r>
          </a:p>
          <a:p>
            <a:r>
              <a:rPr lang="en-US" dirty="0"/>
              <a:t>Refuted Celsus’ </a:t>
            </a:r>
            <a:r>
              <a:rPr lang="en-US" i="1" dirty="0"/>
              <a:t>The True Word</a:t>
            </a:r>
          </a:p>
        </p:txBody>
      </p:sp>
      <p:sp>
        <p:nvSpPr>
          <p:cNvPr id="2" name="Rectangle 1">
            <a:extLst>
              <a:ext uri="{FF2B5EF4-FFF2-40B4-BE49-F238E27FC236}">
                <a16:creationId xmlns:a16="http://schemas.microsoft.com/office/drawing/2014/main" id="{3F3C95E0-5320-465C-B9D0-13E87DA695D6}"/>
              </a:ext>
            </a:extLst>
          </p:cNvPr>
          <p:cNvSpPr/>
          <p:nvPr/>
        </p:nvSpPr>
        <p:spPr>
          <a:xfrm>
            <a:off x="1752600" y="6415927"/>
            <a:ext cx="1787669" cy="369332"/>
          </a:xfrm>
          <a:prstGeom prst="rect">
            <a:avLst/>
          </a:prstGeom>
        </p:spPr>
        <p:txBody>
          <a:bodyPr wrap="none">
            <a:spAutoFit/>
          </a:bodyPr>
          <a:lstStyle/>
          <a:p>
            <a:r>
              <a:rPr lang="en-US" dirty="0"/>
              <a:t>vultuschristi.org</a:t>
            </a:r>
          </a:p>
        </p:txBody>
      </p:sp>
      <p:sp>
        <p:nvSpPr>
          <p:cNvPr id="5" name="Content Placeholder 4">
            <a:extLst>
              <a:ext uri="{FF2B5EF4-FFF2-40B4-BE49-F238E27FC236}">
                <a16:creationId xmlns:a16="http://schemas.microsoft.com/office/drawing/2014/main" id="{1EB8BD22-0702-4945-B78D-C83FB9984DFD}"/>
              </a:ext>
            </a:extLst>
          </p:cNvPr>
          <p:cNvSpPr>
            <a:spLocks noGrp="1"/>
          </p:cNvSpPr>
          <p:nvPr>
            <p:ph sz="half" idx="1"/>
          </p:nvPr>
        </p:nvSpPr>
        <p:spPr/>
        <p:txBody>
          <a:bodyPr/>
          <a:lstStyle/>
          <a:p>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533400"/>
            <a:ext cx="8229600" cy="1143000"/>
          </a:xfrm>
        </p:spPr>
        <p:txBody>
          <a:bodyPr>
            <a:normAutofit fontScale="90000"/>
          </a:bodyPr>
          <a:lstStyle/>
          <a:p>
            <a:pPr algn="ctr" eaLnBrk="1" hangingPunct="1"/>
            <a:r>
              <a:rPr lang="en-US" dirty="0"/>
              <a:t>Eusebius of Caesarea</a:t>
            </a:r>
            <a:br>
              <a:rPr lang="en-US" dirty="0"/>
            </a:br>
            <a:r>
              <a:rPr lang="en-US" dirty="0"/>
              <a:t>c. 260 - c. 340</a:t>
            </a:r>
          </a:p>
        </p:txBody>
      </p:sp>
      <p:sp>
        <p:nvSpPr>
          <p:cNvPr id="7" name="Content Placeholder 6"/>
          <p:cNvSpPr>
            <a:spLocks noGrp="1"/>
          </p:cNvSpPr>
          <p:nvPr>
            <p:ph sz="half" idx="2"/>
          </p:nvPr>
        </p:nvSpPr>
        <p:spPr/>
        <p:txBody>
          <a:bodyPr/>
          <a:lstStyle/>
          <a:p>
            <a:r>
              <a:rPr lang="en-US" dirty="0"/>
              <a:t>“Father of Church History”</a:t>
            </a:r>
          </a:p>
          <a:p>
            <a:r>
              <a:rPr lang="en-US" i="1" dirty="0"/>
              <a:t>Ecclesiastical History</a:t>
            </a:r>
          </a:p>
          <a:p>
            <a:pPr lvl="1"/>
            <a:r>
              <a:rPr lang="en-US" dirty="0"/>
              <a:t>History of the church until AD 324</a:t>
            </a:r>
          </a:p>
          <a:p>
            <a:pPr lvl="1"/>
            <a:r>
              <a:rPr lang="en-US" dirty="0"/>
              <a:t>Careful excerpts from original source material</a:t>
            </a:r>
          </a:p>
          <a:p>
            <a:pPr lvl="1"/>
            <a:r>
              <a:rPr lang="en-US" dirty="0"/>
              <a:t>Divided his NT into paragraphs and provided a synoptic table</a:t>
            </a:r>
          </a:p>
        </p:txBody>
      </p:sp>
      <p:pic>
        <p:nvPicPr>
          <p:cNvPr id="6" name="Picture 4"/>
          <p:cNvPicPr>
            <a:picLocks noGrp="1" noChangeAspect="1" noChangeArrowheads="1"/>
          </p:cNvPicPr>
          <p:nvPr>
            <p:ph sz="half" idx="1"/>
          </p:nvPr>
        </p:nvPicPr>
        <p:blipFill>
          <a:blip r:embed="rId3" cstate="print"/>
          <a:srcRect/>
          <a:stretch>
            <a:fillRect/>
          </a:stretch>
        </p:blipFill>
        <p:spPr>
          <a:xfrm>
            <a:off x="774029" y="2200275"/>
            <a:ext cx="3404941" cy="4160838"/>
          </a:xfrm>
          <a:noFill/>
        </p:spPr>
      </p:pic>
      <p:sp>
        <p:nvSpPr>
          <p:cNvPr id="2" name="Rectangle 1">
            <a:extLst>
              <a:ext uri="{FF2B5EF4-FFF2-40B4-BE49-F238E27FC236}">
                <a16:creationId xmlns:a16="http://schemas.microsoft.com/office/drawing/2014/main" id="{3B00E885-E143-4958-B4D4-CF2D3C958BD6}"/>
              </a:ext>
            </a:extLst>
          </p:cNvPr>
          <p:cNvSpPr/>
          <p:nvPr/>
        </p:nvSpPr>
        <p:spPr>
          <a:xfrm>
            <a:off x="1640372" y="6385720"/>
            <a:ext cx="1672253" cy="369332"/>
          </a:xfrm>
          <a:prstGeom prst="rect">
            <a:avLst/>
          </a:prstGeom>
        </p:spPr>
        <p:txBody>
          <a:bodyPr wrap="none">
            <a:spAutoFit/>
          </a:bodyPr>
          <a:lstStyle/>
          <a:p>
            <a:r>
              <a:rPr lang="en-US" dirty="0"/>
              <a:t>Public Domain</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533400"/>
            <a:ext cx="8229600" cy="1143000"/>
          </a:xfrm>
        </p:spPr>
        <p:txBody>
          <a:bodyPr>
            <a:normAutofit fontScale="90000"/>
          </a:bodyPr>
          <a:lstStyle/>
          <a:p>
            <a:pPr algn="ctr" eaLnBrk="1" hangingPunct="1"/>
            <a:r>
              <a:rPr lang="en-US" dirty="0"/>
              <a:t>Thallus</a:t>
            </a:r>
            <a:br>
              <a:rPr lang="en-US" dirty="0"/>
            </a:br>
            <a:r>
              <a:rPr lang="en-US" dirty="0"/>
              <a:t>Middle of 1</a:t>
            </a:r>
            <a:r>
              <a:rPr lang="en-US" baseline="30000" dirty="0"/>
              <a:t>st</a:t>
            </a:r>
            <a:r>
              <a:rPr lang="en-US" dirty="0"/>
              <a:t> Century</a:t>
            </a:r>
          </a:p>
        </p:txBody>
      </p:sp>
      <p:sp>
        <p:nvSpPr>
          <p:cNvPr id="7" name="Content Placeholder 6"/>
          <p:cNvSpPr>
            <a:spLocks noGrp="1"/>
          </p:cNvSpPr>
          <p:nvPr>
            <p:ph sz="half" idx="2"/>
          </p:nvPr>
        </p:nvSpPr>
        <p:spPr/>
        <p:txBody>
          <a:bodyPr/>
          <a:lstStyle/>
          <a:p>
            <a:r>
              <a:rPr lang="en-US" dirty="0"/>
              <a:t>Wrote about AD 52</a:t>
            </a:r>
          </a:p>
          <a:p>
            <a:r>
              <a:rPr lang="en-US" dirty="0"/>
              <a:t>Works only exist where quoted by others</a:t>
            </a:r>
          </a:p>
          <a:p>
            <a:r>
              <a:rPr lang="en-US" dirty="0"/>
              <a:t>Julius Africanus in AD 221 quotes from him in </a:t>
            </a:r>
            <a:r>
              <a:rPr lang="en-US" i="1" dirty="0"/>
              <a:t>Chronography</a:t>
            </a:r>
          </a:p>
        </p:txBody>
      </p:sp>
      <p:sp>
        <p:nvSpPr>
          <p:cNvPr id="5" name="Content Placeholder 4"/>
          <p:cNvSpPr>
            <a:spLocks noGrp="1"/>
          </p:cNvSpPr>
          <p:nvPr>
            <p:ph sz="half" idx="1"/>
          </p:nvPr>
        </p:nvSpPr>
        <p:spPr/>
        <p:txBody>
          <a:bodyPr/>
          <a:lstStyle/>
          <a:p>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0"/>
          </a:xfrm>
        </p:spPr>
        <p:txBody>
          <a:bodyPr/>
          <a:lstStyle/>
          <a:p>
            <a:pPr algn="ctr"/>
            <a:r>
              <a:rPr lang="en-US" dirty="0"/>
              <a:t>Chronography 18.1</a:t>
            </a:r>
          </a:p>
        </p:txBody>
      </p:sp>
      <p:sp>
        <p:nvSpPr>
          <p:cNvPr id="3" name="Content Placeholder 2"/>
          <p:cNvSpPr>
            <a:spLocks noGrp="1"/>
          </p:cNvSpPr>
          <p:nvPr>
            <p:ph idx="1"/>
          </p:nvPr>
        </p:nvSpPr>
        <p:spPr>
          <a:xfrm>
            <a:off x="457200" y="1676400"/>
            <a:ext cx="8229600" cy="4114800"/>
          </a:xfrm>
        </p:spPr>
        <p:txBody>
          <a:bodyPr/>
          <a:lstStyle/>
          <a:p>
            <a:r>
              <a:rPr lang="en-US" dirty="0"/>
              <a:t>“On the whole world there pressed a most fearful darkness, and the rocks were rent by an earthquake, and many places in Judea and other districts were thrown down. This darkness Thallus, in the third book of his History, calls, as appears to me without reason, an eclipse of the sun.”</a:t>
            </a:r>
          </a:p>
          <a:p>
            <a:r>
              <a:rPr lang="en-US" dirty="0"/>
              <a:t>This occurred at the time of a full moon “it was at the season of the paschal full moon that Jesus died”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533400"/>
            <a:ext cx="8229600" cy="1143000"/>
          </a:xfrm>
        </p:spPr>
        <p:txBody>
          <a:bodyPr>
            <a:normAutofit fontScale="90000"/>
          </a:bodyPr>
          <a:lstStyle/>
          <a:p>
            <a:pPr algn="ctr" eaLnBrk="1" hangingPunct="1"/>
            <a:r>
              <a:rPr lang="en-US" dirty="0"/>
              <a:t>Josephus</a:t>
            </a:r>
            <a:br>
              <a:rPr lang="en-US" dirty="0"/>
            </a:br>
            <a:r>
              <a:rPr lang="en-US" dirty="0"/>
              <a:t>c. 35 - c. 100</a:t>
            </a:r>
          </a:p>
        </p:txBody>
      </p:sp>
      <p:sp>
        <p:nvSpPr>
          <p:cNvPr id="7" name="Content Placeholder 6"/>
          <p:cNvSpPr>
            <a:spLocks noGrp="1"/>
          </p:cNvSpPr>
          <p:nvPr>
            <p:ph sz="half" idx="2"/>
          </p:nvPr>
        </p:nvSpPr>
        <p:spPr>
          <a:xfrm>
            <a:off x="4572000" y="1905000"/>
            <a:ext cx="4038600" cy="4160520"/>
          </a:xfrm>
        </p:spPr>
        <p:txBody>
          <a:bodyPr/>
          <a:lstStyle/>
          <a:p>
            <a:r>
              <a:rPr lang="en-US" dirty="0"/>
              <a:t>Pharisee of the priestly line</a:t>
            </a:r>
          </a:p>
          <a:p>
            <a:r>
              <a:rPr lang="en-US" dirty="0"/>
              <a:t>Jewish historian working under Roman authority after his capture and prediction of Vespasian’s rule</a:t>
            </a:r>
          </a:p>
          <a:p>
            <a:r>
              <a:rPr lang="en-US" dirty="0"/>
              <a:t>Wrote </a:t>
            </a:r>
            <a:r>
              <a:rPr lang="en-US" i="1" dirty="0"/>
              <a:t>Jewish Wars </a:t>
            </a:r>
            <a:r>
              <a:rPr lang="en-US" dirty="0"/>
              <a:t>AD 75 and </a:t>
            </a:r>
            <a:r>
              <a:rPr lang="en-US" i="1" dirty="0"/>
              <a:t>Antiquities of the Jews</a:t>
            </a:r>
            <a:r>
              <a:rPr lang="en-US" dirty="0"/>
              <a:t> AD 94</a:t>
            </a:r>
            <a:endParaRPr lang="en-US" i="1" dirty="0"/>
          </a:p>
        </p:txBody>
      </p:sp>
      <p:pic>
        <p:nvPicPr>
          <p:cNvPr id="6" name="Picture 2"/>
          <p:cNvPicPr>
            <a:picLocks noGrp="1" noChangeAspect="1" noChangeArrowheads="1"/>
          </p:cNvPicPr>
          <p:nvPr>
            <p:ph sz="half" idx="1"/>
          </p:nvPr>
        </p:nvPicPr>
        <p:blipFill>
          <a:blip r:embed="rId3" cstate="print"/>
          <a:srcRect/>
          <a:stretch>
            <a:fillRect/>
          </a:stretch>
        </p:blipFill>
        <p:spPr bwMode="auto">
          <a:xfrm>
            <a:off x="838200" y="1830691"/>
            <a:ext cx="3048000" cy="4558146"/>
          </a:xfrm>
          <a:prstGeom prst="rect">
            <a:avLst/>
          </a:prstGeom>
          <a:noFill/>
          <a:ln w="9525">
            <a:noFill/>
            <a:miter lim="800000"/>
            <a:headEnd/>
            <a:tailEnd/>
          </a:ln>
        </p:spPr>
      </p:pic>
      <p:sp>
        <p:nvSpPr>
          <p:cNvPr id="2" name="Rectangle 1">
            <a:extLst>
              <a:ext uri="{FF2B5EF4-FFF2-40B4-BE49-F238E27FC236}">
                <a16:creationId xmlns:a16="http://schemas.microsoft.com/office/drawing/2014/main" id="{10808504-2716-4727-9E0D-9E388CDA5607}"/>
              </a:ext>
            </a:extLst>
          </p:cNvPr>
          <p:cNvSpPr/>
          <p:nvPr/>
        </p:nvSpPr>
        <p:spPr>
          <a:xfrm>
            <a:off x="1600200" y="6388837"/>
            <a:ext cx="1672253" cy="369332"/>
          </a:xfrm>
          <a:prstGeom prst="rect">
            <a:avLst/>
          </a:prstGeom>
        </p:spPr>
        <p:txBody>
          <a:bodyPr wrap="none">
            <a:spAutoFit/>
          </a:bodyPr>
          <a:lstStyle/>
          <a:p>
            <a:r>
              <a:rPr lang="en-US" dirty="0"/>
              <a:t>Public Domain</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0"/>
          </a:xfrm>
        </p:spPr>
        <p:txBody>
          <a:bodyPr/>
          <a:lstStyle/>
          <a:p>
            <a:pPr algn="ctr"/>
            <a:r>
              <a:rPr lang="en-US" dirty="0"/>
              <a:t>Jewish Antiquities 20.9.1</a:t>
            </a:r>
          </a:p>
        </p:txBody>
      </p:sp>
      <p:sp>
        <p:nvSpPr>
          <p:cNvPr id="3" name="Content Placeholder 2"/>
          <p:cNvSpPr>
            <a:spLocks noGrp="1"/>
          </p:cNvSpPr>
          <p:nvPr>
            <p:ph idx="1"/>
          </p:nvPr>
        </p:nvSpPr>
        <p:spPr>
          <a:xfrm>
            <a:off x="457200" y="1752600"/>
            <a:ext cx="8229600" cy="4114800"/>
          </a:xfrm>
        </p:spPr>
        <p:txBody>
          <a:bodyPr/>
          <a:lstStyle/>
          <a:p>
            <a:r>
              <a:rPr lang="en-US" dirty="0"/>
              <a:t>“But the king deprived Joseph of the high priesthood, and bestowed the succession to that dignity on the son of Ananus, who was also himself called Ananus….so he assembled the Sanhedrin of judges, and brought before them </a:t>
            </a:r>
            <a:r>
              <a:rPr lang="en-US" dirty="0">
                <a:solidFill>
                  <a:srgbClr val="FFFF00"/>
                </a:solidFill>
              </a:rPr>
              <a:t>the brother of Jesus, who was called Christ, whose name was James</a:t>
            </a:r>
            <a:r>
              <a:rPr lang="en-US" dirty="0"/>
              <a:t>, and some others; and when he had formed an accusation against them as breakers of the law, he delivered them to be stoned.”</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0"/>
          </a:xfrm>
        </p:spPr>
        <p:txBody>
          <a:bodyPr/>
          <a:lstStyle/>
          <a:p>
            <a:pPr algn="ctr"/>
            <a:r>
              <a:rPr lang="en-US" dirty="0"/>
              <a:t>Jewish Antiquities 18.3.3</a:t>
            </a:r>
          </a:p>
        </p:txBody>
      </p:sp>
      <p:sp>
        <p:nvSpPr>
          <p:cNvPr id="3" name="Content Placeholder 2"/>
          <p:cNvSpPr>
            <a:spLocks noGrp="1"/>
          </p:cNvSpPr>
          <p:nvPr>
            <p:ph idx="1"/>
          </p:nvPr>
        </p:nvSpPr>
        <p:spPr>
          <a:xfrm>
            <a:off x="457200" y="2057400"/>
            <a:ext cx="8229600" cy="4114800"/>
          </a:xfrm>
        </p:spPr>
        <p:txBody>
          <a:bodyPr/>
          <a:lstStyle/>
          <a:p>
            <a:r>
              <a:rPr lang="en-US" sz="2800" dirty="0"/>
              <a:t>“Jesus, a wise man”</a:t>
            </a:r>
          </a:p>
          <a:p>
            <a:r>
              <a:rPr lang="en-US" sz="2800" dirty="0"/>
              <a:t>“ for he was a doer of wonderful works”</a:t>
            </a:r>
          </a:p>
          <a:p>
            <a:r>
              <a:rPr lang="en-US" sz="2800" dirty="0"/>
              <a:t>“a teacher of such men as receive the truth”</a:t>
            </a:r>
          </a:p>
          <a:p>
            <a:r>
              <a:rPr lang="en-US" sz="2800" dirty="0"/>
              <a:t>“He drew over to him both many of the Jews and many of the Gentiles.”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0"/>
          </a:xfrm>
        </p:spPr>
        <p:txBody>
          <a:bodyPr/>
          <a:lstStyle/>
          <a:p>
            <a:pPr algn="ctr"/>
            <a:r>
              <a:rPr lang="en-US" dirty="0"/>
              <a:t>Dating the New Testament</a:t>
            </a:r>
          </a:p>
        </p:txBody>
      </p:sp>
      <p:sp>
        <p:nvSpPr>
          <p:cNvPr id="3" name="Content Placeholder 2"/>
          <p:cNvSpPr>
            <a:spLocks noGrp="1"/>
          </p:cNvSpPr>
          <p:nvPr>
            <p:ph idx="1"/>
          </p:nvPr>
        </p:nvSpPr>
        <p:spPr>
          <a:xfrm>
            <a:off x="457200" y="1828800"/>
            <a:ext cx="8229600" cy="4114800"/>
          </a:xfrm>
        </p:spPr>
        <p:txBody>
          <a:bodyPr/>
          <a:lstStyle/>
          <a:p>
            <a:r>
              <a:rPr lang="en-US" dirty="0"/>
              <a:t>Galatians: AD 49-52</a:t>
            </a:r>
          </a:p>
          <a:p>
            <a:r>
              <a:rPr lang="en-US" dirty="0"/>
              <a:t>1 Thessalonians: AD 51-52</a:t>
            </a:r>
          </a:p>
          <a:p>
            <a:r>
              <a:rPr lang="en-US" dirty="0"/>
              <a:t>Romans: AD 55-59</a:t>
            </a:r>
          </a:p>
          <a:p>
            <a:r>
              <a:rPr lang="en-US" dirty="0"/>
              <a:t>1 Corinthians: AD 55-59</a:t>
            </a:r>
          </a:p>
          <a:p>
            <a:r>
              <a:rPr lang="en-US" dirty="0"/>
              <a:t>Mark: mid-late AD 50’s</a:t>
            </a:r>
          </a:p>
          <a:p>
            <a:r>
              <a:rPr lang="en-US" dirty="0"/>
              <a:t>Luke: late AD 50’s, early 60’s</a:t>
            </a:r>
          </a:p>
          <a:p>
            <a:r>
              <a:rPr lang="en-US" dirty="0"/>
              <a:t>Matthew:  AD 60’s</a:t>
            </a:r>
          </a:p>
          <a:p>
            <a:r>
              <a:rPr lang="en-US" dirty="0"/>
              <a:t>John: AD 80-90’s</a:t>
            </a: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0"/>
          </a:xfrm>
        </p:spPr>
        <p:txBody>
          <a:bodyPr/>
          <a:lstStyle/>
          <a:p>
            <a:pPr algn="ctr"/>
            <a:r>
              <a:rPr lang="en-US" dirty="0"/>
              <a:t>Jewish Antiquities 18.3.3</a:t>
            </a:r>
          </a:p>
        </p:txBody>
      </p:sp>
      <p:sp>
        <p:nvSpPr>
          <p:cNvPr id="3" name="Content Placeholder 2"/>
          <p:cNvSpPr>
            <a:spLocks noGrp="1"/>
          </p:cNvSpPr>
          <p:nvPr>
            <p:ph idx="1"/>
          </p:nvPr>
        </p:nvSpPr>
        <p:spPr>
          <a:xfrm>
            <a:off x="457200" y="2057400"/>
            <a:ext cx="8229600" cy="4114800"/>
          </a:xfrm>
        </p:spPr>
        <p:txBody>
          <a:bodyPr/>
          <a:lstStyle/>
          <a:p>
            <a:r>
              <a:rPr lang="en-US" sz="2800" dirty="0"/>
              <a:t>“Pilate, at the suggestions of the principal men among us, had condemned him to the cross”</a:t>
            </a:r>
          </a:p>
          <a:p>
            <a:r>
              <a:rPr lang="en-US" sz="2800" dirty="0"/>
              <a:t>“Those that loved him at the first did not forsake him”</a:t>
            </a:r>
          </a:p>
          <a:p>
            <a:r>
              <a:rPr lang="en-US" sz="2800" dirty="0"/>
              <a:t>“ And the tribe of Christians, so named from him, are not extinct at this day.”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533400"/>
            <a:ext cx="8229600" cy="1143000"/>
          </a:xfrm>
        </p:spPr>
        <p:txBody>
          <a:bodyPr>
            <a:normAutofit fontScale="90000"/>
          </a:bodyPr>
          <a:lstStyle/>
          <a:p>
            <a:pPr algn="ctr" eaLnBrk="1" hangingPunct="1"/>
            <a:r>
              <a:rPr lang="en-US" dirty="0"/>
              <a:t>Cornelius Tacitus </a:t>
            </a:r>
            <a:br>
              <a:rPr lang="en-US" dirty="0"/>
            </a:br>
            <a:r>
              <a:rPr lang="en-US" dirty="0"/>
              <a:t>c. 55-120</a:t>
            </a:r>
            <a:endParaRPr lang="en-US" i="1" dirty="0"/>
          </a:p>
        </p:txBody>
      </p:sp>
      <p:sp>
        <p:nvSpPr>
          <p:cNvPr id="7" name="Content Placeholder 6"/>
          <p:cNvSpPr>
            <a:spLocks noGrp="1"/>
          </p:cNvSpPr>
          <p:nvPr>
            <p:ph sz="half" idx="2"/>
          </p:nvPr>
        </p:nvSpPr>
        <p:spPr/>
        <p:txBody>
          <a:bodyPr/>
          <a:lstStyle/>
          <a:p>
            <a:r>
              <a:rPr lang="en-US" dirty="0"/>
              <a:t>1</a:t>
            </a:r>
            <a:r>
              <a:rPr lang="en-US" baseline="30000" dirty="0"/>
              <a:t>st</a:t>
            </a:r>
            <a:r>
              <a:rPr lang="en-US" dirty="0"/>
              <a:t> century Roman</a:t>
            </a:r>
          </a:p>
          <a:p>
            <a:r>
              <a:rPr lang="en-US" dirty="0"/>
              <a:t>Considered one of the more accurate historians of the ancient world</a:t>
            </a:r>
          </a:p>
          <a:p>
            <a:r>
              <a:rPr lang="it-IT" i="1" dirty="0">
                <a:solidFill>
                  <a:schemeClr val="tx2"/>
                </a:solidFill>
              </a:rPr>
              <a:t>Ab exesssu divi Augusti </a:t>
            </a:r>
            <a:r>
              <a:rPr lang="it-IT" dirty="0">
                <a:solidFill>
                  <a:schemeClr val="tx2"/>
                </a:solidFill>
              </a:rPr>
              <a:t>(</a:t>
            </a:r>
            <a:r>
              <a:rPr lang="it-IT" i="1" dirty="0">
                <a:solidFill>
                  <a:schemeClr val="tx2"/>
                </a:solidFill>
              </a:rPr>
              <a:t>Annals</a:t>
            </a:r>
            <a:r>
              <a:rPr lang="it-IT" dirty="0">
                <a:solidFill>
                  <a:schemeClr val="tx2"/>
                </a:solidFill>
              </a:rPr>
              <a:t>) AD 117</a:t>
            </a:r>
            <a:endParaRPr lang="en-US" dirty="0"/>
          </a:p>
        </p:txBody>
      </p:sp>
      <p:pic>
        <p:nvPicPr>
          <p:cNvPr id="6" name="Picture 2"/>
          <p:cNvPicPr>
            <a:picLocks noGrp="1" noChangeAspect="1" noChangeArrowheads="1"/>
          </p:cNvPicPr>
          <p:nvPr>
            <p:ph sz="half" idx="1"/>
          </p:nvPr>
        </p:nvPicPr>
        <p:blipFill>
          <a:blip r:embed="rId3" cstate="print"/>
          <a:srcRect/>
          <a:stretch>
            <a:fillRect/>
          </a:stretch>
        </p:blipFill>
        <p:spPr bwMode="auto">
          <a:xfrm>
            <a:off x="685800" y="2034297"/>
            <a:ext cx="3505200" cy="4397204"/>
          </a:xfrm>
          <a:prstGeom prst="rect">
            <a:avLst/>
          </a:prstGeom>
          <a:noFill/>
          <a:ln w="9525">
            <a:noFill/>
            <a:miter lim="800000"/>
            <a:headEnd/>
            <a:tailEnd/>
          </a:ln>
        </p:spPr>
      </p:pic>
      <p:sp>
        <p:nvSpPr>
          <p:cNvPr id="2" name="Rectangle 1">
            <a:extLst>
              <a:ext uri="{FF2B5EF4-FFF2-40B4-BE49-F238E27FC236}">
                <a16:creationId xmlns:a16="http://schemas.microsoft.com/office/drawing/2014/main" id="{B0EA2F0A-1A8D-47B3-9AB2-A02C3294ABBB}"/>
              </a:ext>
            </a:extLst>
          </p:cNvPr>
          <p:cNvSpPr/>
          <p:nvPr/>
        </p:nvSpPr>
        <p:spPr>
          <a:xfrm>
            <a:off x="1762574" y="6420066"/>
            <a:ext cx="1351652" cy="369332"/>
          </a:xfrm>
          <a:prstGeom prst="rect">
            <a:avLst/>
          </a:prstGeom>
        </p:spPr>
        <p:txBody>
          <a:bodyPr wrap="none">
            <a:spAutoFit/>
          </a:bodyPr>
          <a:lstStyle/>
          <a:p>
            <a:r>
              <a:rPr lang="en-US" dirty="0"/>
              <a:t>Clipart.com</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0"/>
          </a:xfrm>
        </p:spPr>
        <p:txBody>
          <a:bodyPr/>
          <a:lstStyle/>
          <a:p>
            <a:pPr algn="ctr"/>
            <a:r>
              <a:rPr lang="en-US" i="1" dirty="0"/>
              <a:t>The Annals</a:t>
            </a:r>
          </a:p>
        </p:txBody>
      </p:sp>
      <p:sp>
        <p:nvSpPr>
          <p:cNvPr id="3" name="Content Placeholder 2"/>
          <p:cNvSpPr>
            <a:spLocks noGrp="1"/>
          </p:cNvSpPr>
          <p:nvPr>
            <p:ph idx="1"/>
          </p:nvPr>
        </p:nvSpPr>
        <p:spPr>
          <a:xfrm>
            <a:off x="457200" y="1600200"/>
            <a:ext cx="8229600" cy="4114800"/>
          </a:xfrm>
        </p:spPr>
        <p:txBody>
          <a:bodyPr/>
          <a:lstStyle/>
          <a:p>
            <a:r>
              <a:rPr lang="en-US" dirty="0"/>
              <a:t>“Nero fastened the guilt and inflicted the most exquisite tortures on a class hated for their abominations, called Christians by the populace. </a:t>
            </a:r>
            <a:r>
              <a:rPr lang="en-US" dirty="0">
                <a:solidFill>
                  <a:srgbClr val="FFFF00"/>
                </a:solidFill>
              </a:rPr>
              <a:t>Christus, from whom the name had its origin</a:t>
            </a:r>
            <a:r>
              <a:rPr lang="en-US" dirty="0"/>
              <a:t>, suffered the </a:t>
            </a:r>
            <a:r>
              <a:rPr lang="en-US" dirty="0">
                <a:solidFill>
                  <a:srgbClr val="FFFF00"/>
                </a:solidFill>
              </a:rPr>
              <a:t>extreme penalty </a:t>
            </a:r>
            <a:r>
              <a:rPr lang="en-US" dirty="0"/>
              <a:t>during the reign of </a:t>
            </a:r>
            <a:r>
              <a:rPr lang="en-US" dirty="0">
                <a:solidFill>
                  <a:srgbClr val="FFFF00"/>
                </a:solidFill>
              </a:rPr>
              <a:t>Tiberius</a:t>
            </a:r>
            <a:r>
              <a:rPr lang="en-US" dirty="0"/>
              <a:t> at the hands of one of our procurators, </a:t>
            </a:r>
            <a:r>
              <a:rPr lang="en-US" dirty="0">
                <a:solidFill>
                  <a:srgbClr val="FFFF00"/>
                </a:solidFill>
              </a:rPr>
              <a:t>Pontius Pilatus</a:t>
            </a:r>
            <a:r>
              <a:rPr lang="en-US" dirty="0"/>
              <a:t>, and a most mischievous superstition, thus checked for the moment, again broke out not only in </a:t>
            </a:r>
            <a:r>
              <a:rPr lang="en-US" dirty="0">
                <a:solidFill>
                  <a:srgbClr val="FFFF00"/>
                </a:solidFill>
              </a:rPr>
              <a:t>Judaea</a:t>
            </a:r>
            <a:r>
              <a:rPr lang="en-US" dirty="0"/>
              <a:t>, the first source of the evil, but even in Rome”</a:t>
            </a: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0"/>
          </a:xfrm>
        </p:spPr>
        <p:txBody>
          <a:bodyPr/>
          <a:lstStyle/>
          <a:p>
            <a:pPr algn="ctr"/>
            <a:r>
              <a:rPr lang="en-US" i="1" dirty="0"/>
              <a:t>The Annals</a:t>
            </a:r>
          </a:p>
        </p:txBody>
      </p:sp>
      <p:sp>
        <p:nvSpPr>
          <p:cNvPr id="3" name="Content Placeholder 2"/>
          <p:cNvSpPr>
            <a:spLocks noGrp="1"/>
          </p:cNvSpPr>
          <p:nvPr>
            <p:ph idx="1"/>
          </p:nvPr>
        </p:nvSpPr>
        <p:spPr>
          <a:xfrm>
            <a:off x="457200" y="1600200"/>
            <a:ext cx="8229600" cy="4114800"/>
          </a:xfrm>
        </p:spPr>
        <p:txBody>
          <a:bodyPr/>
          <a:lstStyle/>
          <a:p>
            <a:r>
              <a:rPr lang="en-US" dirty="0"/>
              <a:t>“Mockery of every sort was added to their deaths. Covered with the skins of beasts, they were torn by dogs and perished, or were nailed to crosses, or were doomed to the flames and burnt, to serve as a nightly illumination, when daylight had expired…Hence, even for criminals who deserved extreme and exemplary punishment, there arose a feeling of compassion; for it was not, as it seemed, for the public good, but to glut one man's cruelty, that they were being destroyed.”</a:t>
            </a: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9CFAF6-3011-42BE-961C-83FC385679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392" y="1911525"/>
            <a:ext cx="3698299" cy="4528529"/>
          </a:xfrm>
          <a:prstGeom prst="rect">
            <a:avLst/>
          </a:prstGeom>
        </p:spPr>
      </p:pic>
      <p:sp>
        <p:nvSpPr>
          <p:cNvPr id="18434" name="Title 1"/>
          <p:cNvSpPr>
            <a:spLocks noGrp="1"/>
          </p:cNvSpPr>
          <p:nvPr>
            <p:ph type="title"/>
          </p:nvPr>
        </p:nvSpPr>
        <p:spPr>
          <a:xfrm>
            <a:off x="457200" y="533400"/>
            <a:ext cx="8229600" cy="1143000"/>
          </a:xfrm>
        </p:spPr>
        <p:txBody>
          <a:bodyPr>
            <a:normAutofit fontScale="90000"/>
          </a:bodyPr>
          <a:lstStyle/>
          <a:p>
            <a:pPr algn="ctr" eaLnBrk="1" hangingPunct="1"/>
            <a:r>
              <a:rPr lang="en-US" dirty="0"/>
              <a:t>Pliny the Younger </a:t>
            </a:r>
            <a:br>
              <a:rPr lang="en-US" dirty="0"/>
            </a:br>
            <a:r>
              <a:rPr lang="en-US" dirty="0"/>
              <a:t>63 – c. 113</a:t>
            </a:r>
          </a:p>
        </p:txBody>
      </p:sp>
      <p:sp>
        <p:nvSpPr>
          <p:cNvPr id="7" name="Content Placeholder 6"/>
          <p:cNvSpPr>
            <a:spLocks noGrp="1"/>
          </p:cNvSpPr>
          <p:nvPr>
            <p:ph sz="half" idx="2"/>
          </p:nvPr>
        </p:nvSpPr>
        <p:spPr/>
        <p:txBody>
          <a:bodyPr/>
          <a:lstStyle/>
          <a:p>
            <a:r>
              <a:rPr lang="en-US" dirty="0"/>
              <a:t>Lawyer and magistrate</a:t>
            </a:r>
          </a:p>
          <a:p>
            <a:r>
              <a:rPr lang="en-US" dirty="0"/>
              <a:t>Served as the imperial governor of Bithynia from AD 110</a:t>
            </a:r>
          </a:p>
          <a:p>
            <a:r>
              <a:rPr lang="en-US" dirty="0"/>
              <a:t>Wrote to Emperor Trajan and received reply on how to deal with Christians</a:t>
            </a:r>
          </a:p>
        </p:txBody>
      </p:sp>
      <p:sp>
        <p:nvSpPr>
          <p:cNvPr id="2" name="Rectangle 1">
            <a:extLst>
              <a:ext uri="{FF2B5EF4-FFF2-40B4-BE49-F238E27FC236}">
                <a16:creationId xmlns:a16="http://schemas.microsoft.com/office/drawing/2014/main" id="{38DD5314-789C-4338-B369-AB750723FF0F}"/>
              </a:ext>
            </a:extLst>
          </p:cNvPr>
          <p:cNvSpPr/>
          <p:nvPr/>
        </p:nvSpPr>
        <p:spPr>
          <a:xfrm>
            <a:off x="228600" y="6476999"/>
            <a:ext cx="4343881" cy="369332"/>
          </a:xfrm>
          <a:prstGeom prst="rect">
            <a:avLst/>
          </a:prstGeom>
        </p:spPr>
        <p:txBody>
          <a:bodyPr wrap="none">
            <a:spAutoFit/>
          </a:bodyPr>
          <a:lstStyle/>
          <a:p>
            <a:r>
              <a:rPr lang="en-US" dirty="0"/>
              <a:t>classicalanthology.theclassicslibrary.com</a:t>
            </a:r>
          </a:p>
        </p:txBody>
      </p:sp>
      <p:sp>
        <p:nvSpPr>
          <p:cNvPr id="5" name="Content Placeholder 4">
            <a:extLst>
              <a:ext uri="{FF2B5EF4-FFF2-40B4-BE49-F238E27FC236}">
                <a16:creationId xmlns:a16="http://schemas.microsoft.com/office/drawing/2014/main" id="{1F9264BE-617B-4E99-867B-D4EAB25F1EA1}"/>
              </a:ext>
            </a:extLst>
          </p:cNvPr>
          <p:cNvSpPr>
            <a:spLocks noGrp="1"/>
          </p:cNvSpPr>
          <p:nvPr>
            <p:ph sz="half" idx="1"/>
          </p:nvPr>
        </p:nvSpPr>
        <p:spPr/>
        <p:txBody>
          <a:bodyPr/>
          <a:lstStyle/>
          <a:p>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524000"/>
          </a:xfrm>
        </p:spPr>
        <p:txBody>
          <a:bodyPr/>
          <a:lstStyle/>
          <a:p>
            <a:pPr algn="ctr"/>
            <a:r>
              <a:rPr lang="en-US" i="1" dirty="0"/>
              <a:t>Epistulae</a:t>
            </a:r>
            <a:r>
              <a:rPr lang="en-US" dirty="0"/>
              <a:t> X.96</a:t>
            </a:r>
          </a:p>
        </p:txBody>
      </p:sp>
      <p:sp>
        <p:nvSpPr>
          <p:cNvPr id="6" name="Content Placeholder 5"/>
          <p:cNvSpPr>
            <a:spLocks noGrp="1"/>
          </p:cNvSpPr>
          <p:nvPr>
            <p:ph idx="1"/>
          </p:nvPr>
        </p:nvSpPr>
        <p:spPr>
          <a:xfrm>
            <a:off x="457200" y="1676400"/>
            <a:ext cx="8229600" cy="4114800"/>
          </a:xfrm>
        </p:spPr>
        <p:txBody>
          <a:bodyPr/>
          <a:lstStyle/>
          <a:p>
            <a:r>
              <a:rPr lang="en-US" dirty="0"/>
              <a:t>“They were in the habit of meeting on a certain fixed day before it was light, when they sang in alternate verses a hymn to Christ, as to a god, and bound themselves by a solemn oath, not to do any wicked deeds, but never to commit any fraud, theft or adultery, never to falsity their word, nor deny a trust when they should be called upon to deliver it up; after which it was their custom to separate, and then reassemble to partake of food– but food of an ordinary and innocent kind.”</a:t>
            </a: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524000"/>
          </a:xfrm>
        </p:spPr>
        <p:txBody>
          <a:bodyPr/>
          <a:lstStyle/>
          <a:p>
            <a:pPr algn="ctr"/>
            <a:r>
              <a:rPr lang="en-US" i="1" dirty="0"/>
              <a:t>Epistulae</a:t>
            </a:r>
            <a:r>
              <a:rPr lang="en-US" dirty="0"/>
              <a:t> X.96</a:t>
            </a:r>
          </a:p>
        </p:txBody>
      </p:sp>
      <p:sp>
        <p:nvSpPr>
          <p:cNvPr id="6" name="Content Placeholder 5"/>
          <p:cNvSpPr>
            <a:spLocks noGrp="1"/>
          </p:cNvSpPr>
          <p:nvPr>
            <p:ph idx="1"/>
          </p:nvPr>
        </p:nvSpPr>
        <p:spPr>
          <a:xfrm>
            <a:off x="457200" y="1676400"/>
            <a:ext cx="8229600" cy="4114800"/>
          </a:xfrm>
        </p:spPr>
        <p:txBody>
          <a:bodyPr/>
          <a:lstStyle/>
          <a:p>
            <a:r>
              <a:rPr lang="en-US" dirty="0"/>
              <a:t>“</a:t>
            </a:r>
            <a:r>
              <a:rPr lang="en-US" sz="2400" dirty="0"/>
              <a:t>Never have been present at any trials of the Christians, I do not know what means and limits are to be observed in examining or punishing them... This is the way I have dealt with those who have been denounced to me as Christians: I asked them if they were Christians. If they admitted that they were, I asked them again a second and a third time threatening them with capital punishment. If they still persevered, I ordered them to be executed. For I felt certain that whatever it was that they professed, their contumacy and inflexible obstinacy obviously demanded punishment. There were others of like madness, but since they were Roman citizens, I had them sent to Rome.....”</a:t>
            </a: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524000"/>
          </a:xfrm>
        </p:spPr>
        <p:txBody>
          <a:bodyPr/>
          <a:lstStyle/>
          <a:p>
            <a:pPr algn="ctr"/>
            <a:r>
              <a:rPr lang="en-US" i="1" dirty="0"/>
              <a:t>Epistulae</a:t>
            </a:r>
            <a:r>
              <a:rPr lang="en-US" dirty="0"/>
              <a:t> X.97</a:t>
            </a:r>
          </a:p>
        </p:txBody>
      </p:sp>
      <p:sp>
        <p:nvSpPr>
          <p:cNvPr id="6" name="Content Placeholder 5"/>
          <p:cNvSpPr>
            <a:spLocks noGrp="1"/>
          </p:cNvSpPr>
          <p:nvPr>
            <p:ph idx="1"/>
          </p:nvPr>
        </p:nvSpPr>
        <p:spPr>
          <a:xfrm>
            <a:off x="457200" y="1676400"/>
            <a:ext cx="8229600" cy="4114800"/>
          </a:xfrm>
        </p:spPr>
        <p:txBody>
          <a:bodyPr/>
          <a:lstStyle/>
          <a:p>
            <a:r>
              <a:rPr lang="en-US" dirty="0"/>
              <a:t>Emperor Trajan’s reply</a:t>
            </a:r>
          </a:p>
          <a:p>
            <a:r>
              <a:rPr lang="en-US" dirty="0"/>
              <a:t>“No search should be made for these people, when they are denounced and found guilty they must be punished, with the restriction, however, that when the party denies himself to be a Christian, and shall give proof that he is not (that is, by adoring our gods) he shall be pardoned on the round of repentance even though he may have formerly incurred suspicion.”</a:t>
            </a: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533400"/>
            <a:ext cx="8229600" cy="1143000"/>
          </a:xfrm>
        </p:spPr>
        <p:txBody>
          <a:bodyPr>
            <a:normAutofit fontScale="90000"/>
          </a:bodyPr>
          <a:lstStyle/>
          <a:p>
            <a:pPr algn="ctr" eaLnBrk="1" hangingPunct="1"/>
            <a:r>
              <a:rPr lang="en-US" dirty="0"/>
              <a:t>Suetonius </a:t>
            </a:r>
            <a:br>
              <a:rPr lang="en-US" dirty="0"/>
            </a:br>
            <a:r>
              <a:rPr lang="en-US" dirty="0"/>
              <a:t>c. 70 - c. 130</a:t>
            </a:r>
          </a:p>
        </p:txBody>
      </p:sp>
      <p:sp>
        <p:nvSpPr>
          <p:cNvPr id="7" name="Content Placeholder 6"/>
          <p:cNvSpPr>
            <a:spLocks noGrp="1"/>
          </p:cNvSpPr>
          <p:nvPr>
            <p:ph sz="half" idx="2"/>
          </p:nvPr>
        </p:nvSpPr>
        <p:spPr/>
        <p:txBody>
          <a:bodyPr/>
          <a:lstStyle/>
          <a:p>
            <a:r>
              <a:rPr lang="en-US" dirty="0"/>
              <a:t>An equestrian and historian</a:t>
            </a:r>
          </a:p>
          <a:p>
            <a:r>
              <a:rPr lang="en-US" i="1" dirty="0"/>
              <a:t>De Vita Caesarum</a:t>
            </a:r>
            <a:r>
              <a:rPr lang="en-US" dirty="0"/>
              <a:t> (</a:t>
            </a:r>
            <a:r>
              <a:rPr lang="en-US" i="1" dirty="0"/>
              <a:t>The Twelve Caesars</a:t>
            </a:r>
            <a:r>
              <a:rPr lang="en-US" dirty="0"/>
              <a:t>) AD 119 is his most important surviving work</a:t>
            </a:r>
          </a:p>
          <a:p>
            <a:r>
              <a:rPr lang="en-US" dirty="0"/>
              <a:t>Close friend of Pliny the Younger</a:t>
            </a:r>
          </a:p>
        </p:txBody>
      </p:sp>
      <p:pic>
        <p:nvPicPr>
          <p:cNvPr id="6" name="Picture 2"/>
          <p:cNvPicPr>
            <a:picLocks noGrp="1" noChangeAspect="1" noChangeArrowheads="1"/>
          </p:cNvPicPr>
          <p:nvPr>
            <p:ph sz="half" idx="1"/>
          </p:nvPr>
        </p:nvPicPr>
        <p:blipFill>
          <a:blip r:embed="rId3" cstate="print"/>
          <a:srcRect/>
          <a:stretch>
            <a:fillRect/>
          </a:stretch>
        </p:blipFill>
        <p:spPr bwMode="auto">
          <a:xfrm>
            <a:off x="754033" y="1981200"/>
            <a:ext cx="3284567" cy="4384897"/>
          </a:xfrm>
          <a:prstGeom prst="rect">
            <a:avLst/>
          </a:prstGeom>
          <a:noFill/>
          <a:ln w="9525">
            <a:noFill/>
            <a:miter lim="800000"/>
            <a:headEnd/>
            <a:tailEnd/>
          </a:ln>
        </p:spPr>
      </p:pic>
      <p:sp>
        <p:nvSpPr>
          <p:cNvPr id="2" name="Rectangle 1">
            <a:extLst>
              <a:ext uri="{FF2B5EF4-FFF2-40B4-BE49-F238E27FC236}">
                <a16:creationId xmlns:a16="http://schemas.microsoft.com/office/drawing/2014/main" id="{861B390D-FC79-40E5-BEFE-D826BC6C6D5A}"/>
              </a:ext>
            </a:extLst>
          </p:cNvPr>
          <p:cNvSpPr/>
          <p:nvPr/>
        </p:nvSpPr>
        <p:spPr>
          <a:xfrm>
            <a:off x="1447800" y="6394956"/>
            <a:ext cx="1672253" cy="369332"/>
          </a:xfrm>
          <a:prstGeom prst="rect">
            <a:avLst/>
          </a:prstGeom>
        </p:spPr>
        <p:txBody>
          <a:bodyPr wrap="none">
            <a:spAutoFit/>
          </a:bodyPr>
          <a:lstStyle/>
          <a:p>
            <a:r>
              <a:rPr lang="en-US" dirty="0"/>
              <a:t>Public Domain</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0"/>
          </a:xfrm>
        </p:spPr>
        <p:txBody>
          <a:bodyPr/>
          <a:lstStyle/>
          <a:p>
            <a:pPr algn="ctr"/>
            <a:r>
              <a:rPr lang="en-US" dirty="0"/>
              <a:t>Life of Claudius 25.4</a:t>
            </a:r>
          </a:p>
        </p:txBody>
      </p:sp>
      <p:sp>
        <p:nvSpPr>
          <p:cNvPr id="4" name="Content Placeholder 3"/>
          <p:cNvSpPr>
            <a:spLocks noGrp="1"/>
          </p:cNvSpPr>
          <p:nvPr>
            <p:ph idx="1"/>
          </p:nvPr>
        </p:nvSpPr>
        <p:spPr/>
        <p:txBody>
          <a:bodyPr/>
          <a:lstStyle/>
          <a:p>
            <a:r>
              <a:rPr lang="en-US" dirty="0"/>
              <a:t>“As the Jews were making constant disturbances at the instigation of Chrestus, he expelled them from Rome.”</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0"/>
          </a:xfrm>
        </p:spPr>
        <p:txBody>
          <a:bodyPr/>
          <a:lstStyle/>
          <a:p>
            <a:pPr algn="ctr"/>
            <a:r>
              <a:rPr lang="en-US" dirty="0"/>
              <a:t>1 Corinthians 15:3-8 (AD 55-59)</a:t>
            </a:r>
          </a:p>
        </p:txBody>
      </p:sp>
      <p:sp>
        <p:nvSpPr>
          <p:cNvPr id="3" name="Content Placeholder 2"/>
          <p:cNvSpPr>
            <a:spLocks noGrp="1"/>
          </p:cNvSpPr>
          <p:nvPr>
            <p:ph idx="1"/>
          </p:nvPr>
        </p:nvSpPr>
        <p:spPr>
          <a:xfrm>
            <a:off x="457200" y="1676400"/>
            <a:ext cx="8229600" cy="4114800"/>
          </a:xfrm>
        </p:spPr>
        <p:txBody>
          <a:bodyPr/>
          <a:lstStyle/>
          <a:p>
            <a:r>
              <a:rPr lang="en-US" sz="2800" dirty="0"/>
              <a:t>“For I delivered to you first of all that which I also received: that Christ died for our sins according to the Scriptures, </a:t>
            </a:r>
            <a:r>
              <a:rPr lang="en-US" sz="2800" baseline="30000" dirty="0"/>
              <a:t>4</a:t>
            </a:r>
            <a:r>
              <a:rPr lang="en-US" sz="2800" dirty="0"/>
              <a:t> and that He was buried, and that He rose again the third day according to the Scriptures, </a:t>
            </a:r>
            <a:r>
              <a:rPr lang="en-US" sz="2800" baseline="30000" dirty="0"/>
              <a:t>5</a:t>
            </a:r>
            <a:r>
              <a:rPr lang="en-US" sz="2800" dirty="0"/>
              <a:t> and that He was seen by Cephas, then by the twelve. </a:t>
            </a:r>
            <a:r>
              <a:rPr lang="en-US" sz="2800" baseline="30000" dirty="0"/>
              <a:t>6</a:t>
            </a:r>
            <a:r>
              <a:rPr lang="en-US" sz="2800" dirty="0"/>
              <a:t> After that He was seen by over five hundred brethren at once, of whom the greater part remain to the present, but some have fallen asleep. </a:t>
            </a:r>
            <a:r>
              <a:rPr lang="en-US" sz="2800" baseline="30000" dirty="0"/>
              <a:t>7</a:t>
            </a:r>
            <a:r>
              <a:rPr lang="en-US" sz="2800" dirty="0"/>
              <a:t> After that He was seen by James, then by all the apostles. </a:t>
            </a:r>
            <a:r>
              <a:rPr lang="en-US" sz="2800" baseline="30000" dirty="0"/>
              <a:t>8</a:t>
            </a:r>
            <a:r>
              <a:rPr lang="en-US" sz="2800" dirty="0"/>
              <a:t> Then last of all He was seen by me also, as by one born out of due time.”</a:t>
            </a: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0"/>
          </a:xfrm>
        </p:spPr>
        <p:txBody>
          <a:bodyPr/>
          <a:lstStyle/>
          <a:p>
            <a:pPr algn="ctr"/>
            <a:r>
              <a:rPr lang="en-US" dirty="0"/>
              <a:t>Life of Nero 16</a:t>
            </a:r>
          </a:p>
        </p:txBody>
      </p:sp>
      <p:sp>
        <p:nvSpPr>
          <p:cNvPr id="4" name="Content Placeholder 3"/>
          <p:cNvSpPr>
            <a:spLocks noGrp="1"/>
          </p:cNvSpPr>
          <p:nvPr>
            <p:ph idx="1"/>
          </p:nvPr>
        </p:nvSpPr>
        <p:spPr/>
        <p:txBody>
          <a:bodyPr/>
          <a:lstStyle/>
          <a:p>
            <a:r>
              <a:rPr lang="en-US" dirty="0"/>
              <a:t>“Punishment was inflicted on the Christians, a body of people addicted to a novel and mischievous superstition.”</a:t>
            </a: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1741D8-171F-48AB-ADDE-4B992B64FE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815374"/>
            <a:ext cx="2901962" cy="4631978"/>
          </a:xfrm>
          <a:prstGeom prst="rect">
            <a:avLst/>
          </a:prstGeom>
        </p:spPr>
      </p:pic>
      <p:sp>
        <p:nvSpPr>
          <p:cNvPr id="18434" name="Title 1"/>
          <p:cNvSpPr>
            <a:spLocks noGrp="1"/>
          </p:cNvSpPr>
          <p:nvPr>
            <p:ph type="title"/>
          </p:nvPr>
        </p:nvSpPr>
        <p:spPr>
          <a:xfrm>
            <a:off x="457200" y="497680"/>
            <a:ext cx="8229600" cy="1143000"/>
          </a:xfrm>
        </p:spPr>
        <p:txBody>
          <a:bodyPr>
            <a:normAutofit fontScale="90000"/>
          </a:bodyPr>
          <a:lstStyle/>
          <a:p>
            <a:pPr algn="ctr" eaLnBrk="1" hangingPunct="1"/>
            <a:r>
              <a:rPr lang="en-US" dirty="0"/>
              <a:t>Lucian of Samosata </a:t>
            </a:r>
            <a:br>
              <a:rPr lang="en-US" dirty="0"/>
            </a:br>
            <a:r>
              <a:rPr lang="en-US" dirty="0"/>
              <a:t>c. 125 – c. 200</a:t>
            </a:r>
          </a:p>
        </p:txBody>
      </p:sp>
      <p:sp>
        <p:nvSpPr>
          <p:cNvPr id="7" name="Content Placeholder 6"/>
          <p:cNvSpPr>
            <a:spLocks noGrp="1"/>
          </p:cNvSpPr>
          <p:nvPr>
            <p:ph sz="half" idx="2"/>
          </p:nvPr>
        </p:nvSpPr>
        <p:spPr/>
        <p:txBody>
          <a:bodyPr/>
          <a:lstStyle/>
          <a:p>
            <a:r>
              <a:rPr lang="en-US" dirty="0"/>
              <a:t>2</a:t>
            </a:r>
            <a:r>
              <a:rPr lang="en-US" baseline="30000" dirty="0"/>
              <a:t>nd</a:t>
            </a:r>
            <a:r>
              <a:rPr lang="en-US" dirty="0"/>
              <a:t> Century Assyrian rhetorician and satirist who wrote in Greek</a:t>
            </a:r>
          </a:p>
          <a:p>
            <a:r>
              <a:rPr lang="en-US" dirty="0"/>
              <a:t>Wrote the </a:t>
            </a:r>
            <a:r>
              <a:rPr lang="en-US" i="1" dirty="0"/>
              <a:t>Passing of Peregrinus</a:t>
            </a:r>
            <a:r>
              <a:rPr lang="en-US" dirty="0"/>
              <a:t>, in which the lead character Peregrinus Proteus takes advantage of the generosity and gullibility of Christians</a:t>
            </a:r>
          </a:p>
        </p:txBody>
      </p:sp>
      <p:sp>
        <p:nvSpPr>
          <p:cNvPr id="2" name="Rectangle 1">
            <a:extLst>
              <a:ext uri="{FF2B5EF4-FFF2-40B4-BE49-F238E27FC236}">
                <a16:creationId xmlns:a16="http://schemas.microsoft.com/office/drawing/2014/main" id="{5E9C83CB-1FD1-486D-9430-5844F7154C13}"/>
              </a:ext>
            </a:extLst>
          </p:cNvPr>
          <p:cNvSpPr/>
          <p:nvPr/>
        </p:nvSpPr>
        <p:spPr>
          <a:xfrm>
            <a:off x="1529254" y="6394956"/>
            <a:ext cx="1672253" cy="369332"/>
          </a:xfrm>
          <a:prstGeom prst="rect">
            <a:avLst/>
          </a:prstGeom>
        </p:spPr>
        <p:txBody>
          <a:bodyPr wrap="none">
            <a:spAutoFit/>
          </a:bodyPr>
          <a:lstStyle/>
          <a:p>
            <a:r>
              <a:rPr lang="en-US" dirty="0"/>
              <a:t>Public Domain</a:t>
            </a:r>
          </a:p>
        </p:txBody>
      </p:sp>
      <p:sp>
        <p:nvSpPr>
          <p:cNvPr id="5" name="Content Placeholder 4">
            <a:extLst>
              <a:ext uri="{FF2B5EF4-FFF2-40B4-BE49-F238E27FC236}">
                <a16:creationId xmlns:a16="http://schemas.microsoft.com/office/drawing/2014/main" id="{2A93F7CF-DB26-47E0-BF52-6B5A821B88A7}"/>
              </a:ext>
            </a:extLst>
          </p:cNvPr>
          <p:cNvSpPr>
            <a:spLocks noGrp="1"/>
          </p:cNvSpPr>
          <p:nvPr>
            <p:ph sz="half" idx="1"/>
          </p:nvPr>
        </p:nvSpPr>
        <p:spPr/>
        <p:txBody>
          <a:bodyPr/>
          <a:lstStyle/>
          <a:p>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524000"/>
          </a:xfrm>
        </p:spPr>
        <p:txBody>
          <a:bodyPr/>
          <a:lstStyle/>
          <a:p>
            <a:pPr algn="ctr"/>
            <a:r>
              <a:rPr lang="en-US" i="1" dirty="0"/>
              <a:t>Death of Pelegrine</a:t>
            </a:r>
          </a:p>
        </p:txBody>
      </p:sp>
      <p:sp>
        <p:nvSpPr>
          <p:cNvPr id="6" name="Content Placeholder 5"/>
          <p:cNvSpPr>
            <a:spLocks noGrp="1"/>
          </p:cNvSpPr>
          <p:nvPr>
            <p:ph idx="1"/>
          </p:nvPr>
        </p:nvSpPr>
        <p:spPr/>
        <p:txBody>
          <a:bodyPr/>
          <a:lstStyle/>
          <a:p>
            <a:r>
              <a:rPr lang="en-US" dirty="0"/>
              <a:t>“The Christians, you know, worship a man to this day– the distinguished personage who introduced their novel rites, and was crucified on that account… You see, these misguided creatures start with the general conviction that they are immortal for all time, which explains the contempt of death and voluntary self-devotion which are so common among them; “</a:t>
            </a: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524000"/>
          </a:xfrm>
        </p:spPr>
        <p:txBody>
          <a:bodyPr/>
          <a:lstStyle/>
          <a:p>
            <a:pPr algn="ctr"/>
            <a:r>
              <a:rPr lang="en-US" i="1" dirty="0"/>
              <a:t>Death of Pelegrine </a:t>
            </a:r>
            <a:r>
              <a:rPr lang="en-US" dirty="0"/>
              <a:t>continued</a:t>
            </a:r>
            <a:endParaRPr lang="en-US" i="1" dirty="0"/>
          </a:p>
        </p:txBody>
      </p:sp>
      <p:sp>
        <p:nvSpPr>
          <p:cNvPr id="6" name="Content Placeholder 5"/>
          <p:cNvSpPr>
            <a:spLocks noGrp="1"/>
          </p:cNvSpPr>
          <p:nvPr>
            <p:ph idx="1"/>
          </p:nvPr>
        </p:nvSpPr>
        <p:spPr/>
        <p:txBody>
          <a:bodyPr/>
          <a:lstStyle/>
          <a:p>
            <a:r>
              <a:rPr lang="en-US" dirty="0"/>
              <a:t>“And then it was impressed on them by their original lawgiver that they are all brothers, from the moment that they are converted, and deny the gods of Greece, and worship the crucified sage, and live after his laws. All  this they take quite on faith, with the result that they despise all worldly goods alike, regarding them merely as common property.”</a:t>
            </a: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533400"/>
            <a:ext cx="8229600" cy="1143000"/>
          </a:xfrm>
        </p:spPr>
        <p:txBody>
          <a:bodyPr>
            <a:normAutofit fontScale="90000"/>
          </a:bodyPr>
          <a:lstStyle/>
          <a:p>
            <a:pPr algn="ctr" eaLnBrk="1" hangingPunct="1"/>
            <a:r>
              <a:rPr lang="en-US" dirty="0"/>
              <a:t>Celsus</a:t>
            </a:r>
            <a:br>
              <a:rPr lang="en-US" dirty="0"/>
            </a:br>
            <a:r>
              <a:rPr lang="en-US" dirty="0"/>
              <a:t>2</a:t>
            </a:r>
            <a:r>
              <a:rPr lang="en-US" baseline="30000" dirty="0"/>
              <a:t>nd</a:t>
            </a:r>
            <a:r>
              <a:rPr lang="en-US" dirty="0"/>
              <a:t> Century</a:t>
            </a:r>
          </a:p>
        </p:txBody>
      </p:sp>
      <p:sp>
        <p:nvSpPr>
          <p:cNvPr id="7" name="Content Placeholder 6"/>
          <p:cNvSpPr>
            <a:spLocks noGrp="1"/>
          </p:cNvSpPr>
          <p:nvPr>
            <p:ph sz="half" idx="2"/>
          </p:nvPr>
        </p:nvSpPr>
        <p:spPr/>
        <p:txBody>
          <a:bodyPr/>
          <a:lstStyle/>
          <a:p>
            <a:r>
              <a:rPr lang="en-US" dirty="0"/>
              <a:t>Greek Philosopher</a:t>
            </a:r>
          </a:p>
          <a:p>
            <a:r>
              <a:rPr lang="en-US" dirty="0"/>
              <a:t>Opponent of Christianity</a:t>
            </a:r>
          </a:p>
          <a:p>
            <a:r>
              <a:rPr lang="en-US" dirty="0"/>
              <a:t>His work "</a:t>
            </a:r>
            <a:r>
              <a:rPr lang="en-US" i="1" dirty="0"/>
              <a:t>The True Word</a:t>
            </a:r>
            <a:r>
              <a:rPr lang="en-US" dirty="0"/>
              <a:t>“ is lost, but most is preserved word for word in a refutation by Origen</a:t>
            </a:r>
          </a:p>
        </p:txBody>
      </p:sp>
      <p:sp>
        <p:nvSpPr>
          <p:cNvPr id="5" name="Content Placeholder 4"/>
          <p:cNvSpPr>
            <a:spLocks noGrp="1"/>
          </p:cNvSpPr>
          <p:nvPr>
            <p:ph sz="half" idx="1"/>
          </p:nvPr>
        </p:nvSpPr>
        <p:spPr/>
        <p:txBody>
          <a:bodyPr/>
          <a:lstStyle/>
          <a:p>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0"/>
          </a:xfrm>
        </p:spPr>
        <p:txBody>
          <a:bodyPr/>
          <a:lstStyle/>
          <a:p>
            <a:pPr algn="ctr"/>
            <a:r>
              <a:rPr lang="en-US" i="1" dirty="0"/>
              <a:t>The True Word</a:t>
            </a:r>
            <a:endParaRPr lang="en-US" dirty="0"/>
          </a:p>
        </p:txBody>
      </p:sp>
      <p:sp>
        <p:nvSpPr>
          <p:cNvPr id="3" name="Content Placeholder 2"/>
          <p:cNvSpPr>
            <a:spLocks noGrp="1"/>
          </p:cNvSpPr>
          <p:nvPr>
            <p:ph idx="1"/>
          </p:nvPr>
        </p:nvSpPr>
        <p:spPr/>
        <p:txBody>
          <a:bodyPr/>
          <a:lstStyle/>
          <a:p>
            <a:r>
              <a:rPr lang="en-US" dirty="0"/>
              <a:t>Claims</a:t>
            </a:r>
          </a:p>
          <a:p>
            <a:pPr lvl="1"/>
            <a:r>
              <a:rPr lang="en-US" dirty="0"/>
              <a:t>Jesus was born of adultery</a:t>
            </a:r>
          </a:p>
          <a:p>
            <a:pPr lvl="1"/>
            <a:r>
              <a:rPr lang="en-US" dirty="0"/>
              <a:t>He was the illegitimate son of a Roman Soldier names panthera (</a:t>
            </a:r>
            <a:r>
              <a:rPr lang="en-US" i="1" dirty="0"/>
              <a:t>parthenos</a:t>
            </a:r>
            <a:r>
              <a:rPr lang="en-US" dirty="0"/>
              <a:t> means virgin)</a:t>
            </a:r>
          </a:p>
          <a:p>
            <a:pPr lvl="1"/>
            <a:r>
              <a:rPr lang="en-US" dirty="0"/>
              <a:t>His divine claims were disproved by his poverty and his miserable end. </a:t>
            </a:r>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533400"/>
            <a:ext cx="8229600" cy="1143000"/>
          </a:xfrm>
        </p:spPr>
        <p:txBody>
          <a:bodyPr>
            <a:normAutofit fontScale="90000"/>
          </a:bodyPr>
          <a:lstStyle/>
          <a:p>
            <a:pPr algn="ctr"/>
            <a:r>
              <a:rPr lang="en-US" dirty="0"/>
              <a:t>Mara Bar-Serapion</a:t>
            </a:r>
            <a:br>
              <a:rPr lang="en-US" dirty="0"/>
            </a:br>
            <a:r>
              <a:rPr lang="en-US" dirty="0"/>
              <a:t>1</a:t>
            </a:r>
            <a:r>
              <a:rPr lang="en-US" baseline="30000" dirty="0"/>
              <a:t>st</a:t>
            </a:r>
            <a:r>
              <a:rPr lang="en-US" dirty="0"/>
              <a:t> to late 3</a:t>
            </a:r>
            <a:r>
              <a:rPr lang="en-US" baseline="30000" dirty="0"/>
              <a:t>rd</a:t>
            </a:r>
            <a:r>
              <a:rPr lang="en-US" dirty="0"/>
              <a:t> Century</a:t>
            </a:r>
          </a:p>
        </p:txBody>
      </p:sp>
      <p:sp>
        <p:nvSpPr>
          <p:cNvPr id="7" name="Content Placeholder 6"/>
          <p:cNvSpPr>
            <a:spLocks noGrp="1"/>
          </p:cNvSpPr>
          <p:nvPr>
            <p:ph sz="half" idx="2"/>
          </p:nvPr>
        </p:nvSpPr>
        <p:spPr/>
        <p:txBody>
          <a:bodyPr/>
          <a:lstStyle/>
          <a:p>
            <a:r>
              <a:rPr lang="en-US" dirty="0"/>
              <a:t>Stoic philosopher from ancient Syria</a:t>
            </a:r>
          </a:p>
          <a:p>
            <a:r>
              <a:rPr lang="en-US" dirty="0"/>
              <a:t>Author of the </a:t>
            </a:r>
            <a:r>
              <a:rPr lang="en-US" i="1" dirty="0"/>
              <a:t>Letter of Mara bar Serapion</a:t>
            </a:r>
            <a:endParaRPr lang="en-US" dirty="0"/>
          </a:p>
          <a:p>
            <a:endParaRPr lang="en-US" dirty="0"/>
          </a:p>
        </p:txBody>
      </p:sp>
      <p:pic>
        <p:nvPicPr>
          <p:cNvPr id="6" name="Picture 2"/>
          <p:cNvPicPr>
            <a:picLocks noGrp="1" noChangeAspect="1" noChangeArrowheads="1"/>
          </p:cNvPicPr>
          <p:nvPr>
            <p:ph sz="half" idx="1"/>
          </p:nvPr>
        </p:nvPicPr>
        <p:blipFill>
          <a:blip r:embed="rId2" cstate="print"/>
          <a:srcRect/>
          <a:stretch>
            <a:fillRect/>
          </a:stretch>
        </p:blipFill>
        <p:spPr bwMode="auto">
          <a:xfrm>
            <a:off x="1066800" y="2438400"/>
            <a:ext cx="3026569" cy="3124200"/>
          </a:xfrm>
          <a:prstGeom prst="rect">
            <a:avLst/>
          </a:prstGeom>
          <a:noFill/>
          <a:ln w="9525">
            <a:noFill/>
            <a:miter lim="800000"/>
            <a:headEnd/>
            <a:tailEnd/>
          </a:ln>
        </p:spPr>
      </p:pic>
      <p:sp>
        <p:nvSpPr>
          <p:cNvPr id="2" name="Rectangle 1">
            <a:extLst>
              <a:ext uri="{FF2B5EF4-FFF2-40B4-BE49-F238E27FC236}">
                <a16:creationId xmlns:a16="http://schemas.microsoft.com/office/drawing/2014/main" id="{D06C554E-639E-4EB9-BC0A-B761EB5CDFE2}"/>
              </a:ext>
            </a:extLst>
          </p:cNvPr>
          <p:cNvSpPr/>
          <p:nvPr/>
        </p:nvSpPr>
        <p:spPr>
          <a:xfrm>
            <a:off x="1743957" y="5562600"/>
            <a:ext cx="1672253" cy="369332"/>
          </a:xfrm>
          <a:prstGeom prst="rect">
            <a:avLst/>
          </a:prstGeom>
        </p:spPr>
        <p:txBody>
          <a:bodyPr wrap="none">
            <a:spAutoFit/>
          </a:bodyPr>
          <a:lstStyle/>
          <a:p>
            <a:r>
              <a:rPr lang="en-US" dirty="0"/>
              <a:t>Public Domain</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0"/>
          </a:xfrm>
        </p:spPr>
        <p:txBody>
          <a:bodyPr/>
          <a:lstStyle/>
          <a:p>
            <a:pPr algn="ctr"/>
            <a:r>
              <a:rPr lang="en-US" i="1" dirty="0"/>
              <a:t>Letter of Mara bar Serapion</a:t>
            </a:r>
            <a:endParaRPr lang="en-US" dirty="0"/>
          </a:p>
        </p:txBody>
      </p:sp>
      <p:sp>
        <p:nvSpPr>
          <p:cNvPr id="3" name="Content Placeholder 2"/>
          <p:cNvSpPr>
            <a:spLocks noGrp="1"/>
          </p:cNvSpPr>
          <p:nvPr>
            <p:ph idx="1"/>
          </p:nvPr>
        </p:nvSpPr>
        <p:spPr>
          <a:xfrm>
            <a:off x="457200" y="1524000"/>
            <a:ext cx="8229600" cy="4114800"/>
          </a:xfrm>
        </p:spPr>
        <p:txBody>
          <a:bodyPr/>
          <a:lstStyle/>
          <a:p>
            <a:r>
              <a:rPr lang="en-US" sz="2800" dirty="0"/>
              <a:t>“What advantage did the Athenians gain from putting Socrates to death? Famine and plague came upon them as a judgment for their crime. What advantage did the men of Samos gain from burning Pythagoras? In a moment their land was covered with sand. </a:t>
            </a:r>
            <a:r>
              <a:rPr lang="en-US" sz="2800" dirty="0">
                <a:solidFill>
                  <a:srgbClr val="FFFF00"/>
                </a:solidFill>
              </a:rPr>
              <a:t>What advantage did the Jews gain from executing their wise king? It was just after that that their kingdom was abolished</a:t>
            </a:r>
            <a:r>
              <a:rPr lang="en-US" sz="2800" dirty="0"/>
              <a:t>. God justly avenged these three wise men:… the Jews, ruined and driven from their land, live in complete dispersion. ..</a:t>
            </a:r>
            <a:r>
              <a:rPr lang="en-US" sz="2800" dirty="0">
                <a:solidFill>
                  <a:srgbClr val="FFFF00"/>
                </a:solidFill>
              </a:rPr>
              <a:t>Nor did the wise king die for good; he lived on in the teaching which he had given</a:t>
            </a:r>
            <a:r>
              <a:rPr lang="en-US" sz="2800" dirty="0">
                <a:solidFill>
                  <a:schemeClr val="tx2"/>
                </a:solidFill>
              </a:rPr>
              <a:t>.”</a:t>
            </a:r>
            <a:endParaRPr lang="en-US" sz="2800" dirty="0">
              <a:solidFill>
                <a:srgbClr val="FFFF00"/>
              </a:solidFill>
            </a:endParaRPr>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533400"/>
            <a:ext cx="8229600" cy="1143000"/>
          </a:xfrm>
        </p:spPr>
        <p:txBody>
          <a:bodyPr>
            <a:normAutofit/>
          </a:bodyPr>
          <a:lstStyle/>
          <a:p>
            <a:pPr algn="ctr" eaLnBrk="1" hangingPunct="1"/>
            <a:r>
              <a:rPr lang="en-US" dirty="0"/>
              <a:t>Talmud</a:t>
            </a:r>
          </a:p>
        </p:txBody>
      </p:sp>
      <p:sp>
        <p:nvSpPr>
          <p:cNvPr id="7" name="Content Placeholder 6"/>
          <p:cNvSpPr>
            <a:spLocks noGrp="1"/>
          </p:cNvSpPr>
          <p:nvPr>
            <p:ph sz="half" idx="2"/>
          </p:nvPr>
        </p:nvSpPr>
        <p:spPr/>
        <p:txBody>
          <a:bodyPr/>
          <a:lstStyle/>
          <a:p>
            <a:r>
              <a:rPr lang="en-US" dirty="0"/>
              <a:t>Record of rabbinical discussions</a:t>
            </a:r>
          </a:p>
          <a:p>
            <a:r>
              <a:rPr lang="en-US" dirty="0"/>
              <a:t>2 Components</a:t>
            </a:r>
          </a:p>
          <a:p>
            <a:pPr lvl="1"/>
            <a:r>
              <a:rPr lang="en-US" dirty="0"/>
              <a:t>Mishnah (Compendium of oral law)</a:t>
            </a:r>
          </a:p>
          <a:p>
            <a:pPr lvl="1"/>
            <a:r>
              <a:rPr lang="en-US" dirty="0"/>
              <a:t>Gemara (Discussion of the Mishnah</a:t>
            </a:r>
          </a:p>
          <a:p>
            <a:r>
              <a:rPr lang="en-US" dirty="0"/>
              <a:t>2 Schools</a:t>
            </a:r>
          </a:p>
          <a:p>
            <a:pPr lvl="1"/>
            <a:r>
              <a:rPr lang="en-US" i="1" dirty="0"/>
              <a:t>Talmud Yerushalmi</a:t>
            </a:r>
          </a:p>
          <a:p>
            <a:pPr lvl="1"/>
            <a:r>
              <a:rPr lang="en-US" i="1" dirty="0"/>
              <a:t>Talmud Bavli</a:t>
            </a:r>
            <a:endParaRPr lang="en-US" dirty="0"/>
          </a:p>
        </p:txBody>
      </p:sp>
      <p:pic>
        <p:nvPicPr>
          <p:cNvPr id="2050" name="Picture 2"/>
          <p:cNvPicPr>
            <a:picLocks noGrp="1" noChangeAspect="1" noChangeArrowheads="1"/>
          </p:cNvPicPr>
          <p:nvPr>
            <p:ph sz="half" idx="1"/>
          </p:nvPr>
        </p:nvPicPr>
        <p:blipFill>
          <a:blip r:embed="rId3" cstate="print"/>
          <a:srcRect/>
          <a:stretch>
            <a:fillRect/>
          </a:stretch>
        </p:blipFill>
        <p:spPr bwMode="auto">
          <a:xfrm>
            <a:off x="914399" y="1873221"/>
            <a:ext cx="3202789" cy="4527579"/>
          </a:xfrm>
          <a:prstGeom prst="rect">
            <a:avLst/>
          </a:prstGeom>
          <a:noFill/>
          <a:ln w="9525">
            <a:noFill/>
            <a:miter lim="800000"/>
            <a:headEnd/>
            <a:tailEnd/>
          </a:ln>
        </p:spPr>
      </p:pic>
      <p:sp>
        <p:nvSpPr>
          <p:cNvPr id="2" name="Rectangle 1">
            <a:extLst>
              <a:ext uri="{FF2B5EF4-FFF2-40B4-BE49-F238E27FC236}">
                <a16:creationId xmlns:a16="http://schemas.microsoft.com/office/drawing/2014/main" id="{357AE74F-4C13-4F6F-88FE-31059B7177BD}"/>
              </a:ext>
            </a:extLst>
          </p:cNvPr>
          <p:cNvSpPr/>
          <p:nvPr/>
        </p:nvSpPr>
        <p:spPr>
          <a:xfrm>
            <a:off x="1641162" y="6400800"/>
            <a:ext cx="1749261" cy="369332"/>
          </a:xfrm>
          <a:prstGeom prst="rect">
            <a:avLst/>
          </a:prstGeom>
        </p:spPr>
        <p:txBody>
          <a:bodyPr wrap="none">
            <a:spAutoFit/>
          </a:bodyPr>
          <a:lstStyle/>
          <a:p>
            <a:r>
              <a:rPr lang="en-US" dirty="0"/>
              <a:t>www.talmud.de</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0"/>
          </a:xfrm>
        </p:spPr>
        <p:txBody>
          <a:bodyPr/>
          <a:lstStyle/>
          <a:p>
            <a:pPr algn="ctr"/>
            <a:r>
              <a:rPr lang="en-US" dirty="0"/>
              <a:t>Peter Schäfer</a:t>
            </a:r>
          </a:p>
        </p:txBody>
      </p:sp>
      <p:sp>
        <p:nvSpPr>
          <p:cNvPr id="3" name="Content Placeholder 2"/>
          <p:cNvSpPr>
            <a:spLocks noGrp="1"/>
          </p:cNvSpPr>
          <p:nvPr>
            <p:ph idx="1"/>
          </p:nvPr>
        </p:nvSpPr>
        <p:spPr/>
        <p:txBody>
          <a:bodyPr/>
          <a:lstStyle/>
          <a:p>
            <a:r>
              <a:rPr lang="en-US" dirty="0"/>
              <a:t>“The rabbinic sources (again, particularly the Bavli) do not refer to some vague ideas about Jesus and Christianity but [instead] reveal knowledge—more often than not a precise knowledge– of the New Testament.”						</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0"/>
          </a:xfrm>
        </p:spPr>
        <p:txBody>
          <a:bodyPr/>
          <a:lstStyle/>
          <a:p>
            <a:pPr algn="ctr"/>
            <a:r>
              <a:rPr lang="en-US" dirty="0"/>
              <a:t>How Historians </a:t>
            </a:r>
            <a:br>
              <a:rPr lang="en-US" dirty="0"/>
            </a:br>
            <a:r>
              <a:rPr lang="en-US" dirty="0"/>
              <a:t>Establish Reliability</a:t>
            </a:r>
          </a:p>
        </p:txBody>
      </p:sp>
      <p:sp>
        <p:nvSpPr>
          <p:cNvPr id="3" name="Content Placeholder 2"/>
          <p:cNvSpPr>
            <a:spLocks noGrp="1"/>
          </p:cNvSpPr>
          <p:nvPr>
            <p:ph idx="1"/>
          </p:nvPr>
        </p:nvSpPr>
        <p:spPr/>
        <p:txBody>
          <a:bodyPr/>
          <a:lstStyle/>
          <a:p>
            <a:r>
              <a:rPr lang="en-US" dirty="0"/>
              <a:t>Textual Criticism: Documentary evidence</a:t>
            </a:r>
          </a:p>
          <a:p>
            <a:pPr lvl="1"/>
            <a:r>
              <a:rPr lang="en-US" dirty="0"/>
              <a:t>Do we have accurate copies of the originals?</a:t>
            </a:r>
          </a:p>
          <a:p>
            <a:r>
              <a:rPr lang="en-US" dirty="0"/>
              <a:t>Authorship and Dating</a:t>
            </a:r>
          </a:p>
          <a:p>
            <a:pPr lvl="1"/>
            <a:r>
              <a:rPr lang="en-US" dirty="0"/>
              <a:t>What are the dates of the composition and who were the authors?</a:t>
            </a:r>
          </a:p>
          <a:p>
            <a:r>
              <a:rPr lang="en-US" dirty="0">
                <a:solidFill>
                  <a:srgbClr val="FFFF00"/>
                </a:solidFill>
              </a:rPr>
              <a:t>Reliability of the Composition</a:t>
            </a:r>
          </a:p>
          <a:p>
            <a:pPr lvl="1"/>
            <a:r>
              <a:rPr lang="en-US" dirty="0">
                <a:solidFill>
                  <a:srgbClr val="FFFF00"/>
                </a:solidFill>
              </a:rPr>
              <a:t>Can the authors be relied upon to give an accurate portrayal of the events?</a:t>
            </a:r>
          </a:p>
        </p:txBody>
      </p:sp>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0"/>
          </a:xfrm>
        </p:spPr>
        <p:txBody>
          <a:bodyPr/>
          <a:lstStyle/>
          <a:p>
            <a:pPr algn="ctr"/>
            <a:r>
              <a:rPr lang="en-US" dirty="0"/>
              <a:t>Edwin Yamauchi</a:t>
            </a:r>
          </a:p>
        </p:txBody>
      </p:sp>
      <p:sp>
        <p:nvSpPr>
          <p:cNvPr id="3" name="Content Placeholder 2"/>
          <p:cNvSpPr>
            <a:spLocks noGrp="1"/>
          </p:cNvSpPr>
          <p:nvPr>
            <p:ph idx="1"/>
          </p:nvPr>
        </p:nvSpPr>
        <p:spPr/>
        <p:txBody>
          <a:bodyPr/>
          <a:lstStyle/>
          <a:p>
            <a:r>
              <a:rPr lang="en-US" dirty="0"/>
              <a:t>“What we have concerning Jesus actually is impressive…In all, at least forty-two authors, nine of them secular, mention Jesus within 150 years of his death.”								</a:t>
            </a:r>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0"/>
          </a:xfrm>
        </p:spPr>
        <p:txBody>
          <a:bodyPr/>
          <a:lstStyle/>
          <a:p>
            <a:pPr algn="ctr"/>
            <a:r>
              <a:rPr lang="en-US" dirty="0"/>
              <a:t>Edwin Yamauchi</a:t>
            </a:r>
          </a:p>
        </p:txBody>
      </p:sp>
      <p:sp>
        <p:nvSpPr>
          <p:cNvPr id="3" name="Content Placeholder 2"/>
          <p:cNvSpPr>
            <a:spLocks noGrp="1"/>
          </p:cNvSpPr>
          <p:nvPr>
            <p:ph idx="1"/>
          </p:nvPr>
        </p:nvSpPr>
        <p:spPr>
          <a:xfrm>
            <a:off x="457200" y="1828800"/>
            <a:ext cx="8229600" cy="4114800"/>
          </a:xfrm>
        </p:spPr>
        <p:txBody>
          <a:bodyPr/>
          <a:lstStyle/>
          <a:p>
            <a:r>
              <a:rPr lang="en-US" sz="2400" dirty="0"/>
              <a:t>“Even if we did not have the New Testament or Christian writings, we would be able to conclude from such non-Christian writings…that: (1) Jesus was a Jewish teacher; (2) many people believed that he performed healings and exorcisms; (3) he was rejected by the Jewish leaders; (4) he was crucified under Pontius Pilate in the reign of Tiberius; (5) despite this shameful death, his followers, who believed that he was still alive, spread beyond Palestine so that there were multitudes of them in Rome by A. D. 64; (6) all kinds of people from the cities and countryside—men and women, slave and free—worshipped him as God by the beginning of the second century.”</a:t>
            </a:r>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0"/>
          </a:xfrm>
        </p:spPr>
        <p:txBody>
          <a:bodyPr/>
          <a:lstStyle/>
          <a:p>
            <a:pPr algn="ctr"/>
            <a:r>
              <a:rPr lang="en-US" dirty="0"/>
              <a:t>Bruce Metzger</a:t>
            </a:r>
          </a:p>
        </p:txBody>
      </p:sp>
      <p:sp>
        <p:nvSpPr>
          <p:cNvPr id="3" name="Content Placeholder 2"/>
          <p:cNvSpPr>
            <a:spLocks noGrp="1"/>
          </p:cNvSpPr>
          <p:nvPr>
            <p:ph idx="1"/>
          </p:nvPr>
        </p:nvSpPr>
        <p:spPr>
          <a:xfrm>
            <a:off x="457200" y="1600200"/>
            <a:ext cx="8229600" cy="4114800"/>
          </a:xfrm>
        </p:spPr>
        <p:txBody>
          <a:bodyPr/>
          <a:lstStyle/>
          <a:p>
            <a:r>
              <a:rPr lang="en-US" dirty="0"/>
              <a:t>“The early non-Christian testimonies concerning Jesus, though scanty, are sufficient to prove (even without taking into account the evidence contained in the New Testament) that he was a historical figure who lived in Palestine in the early years of the first century, and that he gathered a group of followers about himself, and that he was condemned to death under Pontius Pilate. Today no competent scholar denies the historicity of Jesus.”						</a:t>
            </a:r>
          </a:p>
        </p:txBody>
      </p:sp>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0"/>
          </a:xfrm>
        </p:spPr>
        <p:txBody>
          <a:bodyPr/>
          <a:lstStyle/>
          <a:p>
            <a:pPr algn="ctr"/>
            <a:r>
              <a:rPr lang="en-US" dirty="0"/>
              <a:t>Gary Habermas</a:t>
            </a:r>
          </a:p>
        </p:txBody>
      </p:sp>
      <p:sp>
        <p:nvSpPr>
          <p:cNvPr id="3" name="Content Placeholder 2"/>
          <p:cNvSpPr>
            <a:spLocks noGrp="1"/>
          </p:cNvSpPr>
          <p:nvPr>
            <p:ph idx="1"/>
          </p:nvPr>
        </p:nvSpPr>
        <p:spPr/>
        <p:txBody>
          <a:bodyPr/>
          <a:lstStyle/>
          <a:p>
            <a:r>
              <a:rPr lang="en-US" dirty="0"/>
              <a:t>“We should realize that it is quite extraordinary that we could provide a broad outline of most of the major facts of Jesus’ life from ‘secular’ history alone. Such is surely significant.”</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lstStyle/>
          <a:p>
            <a:pPr algn="ctr"/>
            <a:r>
              <a:rPr lang="en-US" dirty="0"/>
              <a:t>Reliability of the Composition</a:t>
            </a:r>
          </a:p>
        </p:txBody>
      </p:sp>
      <p:sp>
        <p:nvSpPr>
          <p:cNvPr id="3" name="Content Placeholder 2"/>
          <p:cNvSpPr>
            <a:spLocks noGrp="1"/>
          </p:cNvSpPr>
          <p:nvPr>
            <p:ph idx="1"/>
          </p:nvPr>
        </p:nvSpPr>
        <p:spPr>
          <a:xfrm>
            <a:off x="457200" y="1752600"/>
            <a:ext cx="8229600" cy="4541838"/>
          </a:xfrm>
        </p:spPr>
        <p:txBody>
          <a:bodyPr>
            <a:normAutofit lnSpcReduction="10000"/>
          </a:bodyPr>
          <a:lstStyle/>
          <a:p>
            <a:pPr marL="0">
              <a:buNone/>
            </a:pPr>
            <a:r>
              <a:rPr lang="en-US" dirty="0"/>
              <a:t>Can the authors be relied upon to give an accurate account of the events?</a:t>
            </a:r>
          </a:p>
          <a:p>
            <a:pPr marL="0">
              <a:buNone/>
            </a:pPr>
            <a:r>
              <a:rPr lang="en-US" dirty="0"/>
              <a:t>	7 Tests of Reliability</a:t>
            </a:r>
          </a:p>
          <a:p>
            <a:pPr marL="0">
              <a:buNone/>
            </a:pPr>
            <a:r>
              <a:rPr lang="en-US" dirty="0"/>
              <a:t>		</a:t>
            </a:r>
            <a:r>
              <a:rPr lang="en-US" sz="2400" dirty="0"/>
              <a:t>Intention Test</a:t>
            </a:r>
          </a:p>
          <a:p>
            <a:pPr marL="0">
              <a:buNone/>
            </a:pPr>
            <a:r>
              <a:rPr lang="en-US" sz="2400" dirty="0"/>
              <a:t>		 Ability Test</a:t>
            </a:r>
          </a:p>
          <a:p>
            <a:pPr marL="0">
              <a:buNone/>
            </a:pPr>
            <a:r>
              <a:rPr lang="en-US" sz="2400" dirty="0"/>
              <a:t>		 Character Test</a:t>
            </a:r>
          </a:p>
          <a:p>
            <a:pPr marL="0">
              <a:buNone/>
            </a:pPr>
            <a:r>
              <a:rPr lang="en-US" sz="2400" dirty="0"/>
              <a:t>		 Consistency Test</a:t>
            </a:r>
          </a:p>
          <a:p>
            <a:pPr marL="0">
              <a:buNone/>
            </a:pPr>
            <a:r>
              <a:rPr lang="en-US" sz="2400" dirty="0"/>
              <a:t>		 Bias Test  </a:t>
            </a:r>
          </a:p>
          <a:p>
            <a:pPr marL="0">
              <a:buNone/>
            </a:pPr>
            <a:r>
              <a:rPr lang="en-US" sz="2400" dirty="0"/>
              <a:t>		 Cover-Up Test</a:t>
            </a:r>
          </a:p>
          <a:p>
            <a:pPr marL="0">
              <a:buNone/>
            </a:pPr>
            <a:r>
              <a:rPr lang="en-US" sz="2400" dirty="0"/>
              <a:t>		 Corroboration Test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par>
                          <p:cTn id="8" fill="hold">
                            <p:stCondLst>
                              <p:cond delay="500"/>
                            </p:stCondLst>
                            <p:childTnLst>
                              <p:par>
                                <p:cTn id="9" presetID="9" presetClass="entr" presetSubtype="0" fill="hold" nodeType="afterEffect">
                                  <p:stCondLst>
                                    <p:cond delay="100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dissolve">
                                      <p:cBhvr>
                                        <p:cTn id="11" dur="500"/>
                                        <p:tgtEl>
                                          <p:spTgt spid="3">
                                            <p:txEl>
                                              <p:pRg st="3" end="3"/>
                                            </p:txEl>
                                          </p:spTgt>
                                        </p:tgtEl>
                                      </p:cBhvr>
                                    </p:animEffect>
                                  </p:childTnLst>
                                </p:cTn>
                              </p:par>
                            </p:childTnLst>
                          </p:cTn>
                        </p:par>
                        <p:par>
                          <p:cTn id="12" fill="hold">
                            <p:stCondLst>
                              <p:cond delay="2000"/>
                            </p:stCondLst>
                            <p:childTnLst>
                              <p:par>
                                <p:cTn id="13" presetID="9" presetClass="entr" presetSubtype="0" fill="hold" nodeType="afterEffect">
                                  <p:stCondLst>
                                    <p:cond delay="100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dissolve">
                                      <p:cBhvr>
                                        <p:cTn id="15" dur="500"/>
                                        <p:tgtEl>
                                          <p:spTgt spid="3">
                                            <p:txEl>
                                              <p:pRg st="4" end="4"/>
                                            </p:txEl>
                                          </p:spTgt>
                                        </p:tgtEl>
                                      </p:cBhvr>
                                    </p:animEffect>
                                  </p:childTnLst>
                                </p:cTn>
                              </p:par>
                            </p:childTnLst>
                          </p:cTn>
                        </p:par>
                        <p:par>
                          <p:cTn id="16" fill="hold">
                            <p:stCondLst>
                              <p:cond delay="3500"/>
                            </p:stCondLst>
                            <p:childTnLst>
                              <p:par>
                                <p:cTn id="17" presetID="9" presetClass="entr" presetSubtype="0" fill="hold" nodeType="afterEffect">
                                  <p:stCondLst>
                                    <p:cond delay="100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dissolve">
                                      <p:cBhvr>
                                        <p:cTn id="19" dur="500"/>
                                        <p:tgtEl>
                                          <p:spTgt spid="3">
                                            <p:txEl>
                                              <p:pRg st="5" end="5"/>
                                            </p:txEl>
                                          </p:spTgt>
                                        </p:tgtEl>
                                      </p:cBhvr>
                                    </p:animEffect>
                                  </p:childTnLst>
                                </p:cTn>
                              </p:par>
                            </p:childTnLst>
                          </p:cTn>
                        </p:par>
                        <p:par>
                          <p:cTn id="20" fill="hold">
                            <p:stCondLst>
                              <p:cond delay="5000"/>
                            </p:stCondLst>
                            <p:childTnLst>
                              <p:par>
                                <p:cTn id="21" presetID="9" presetClass="entr" presetSubtype="0" fill="hold" nodeType="afterEffect">
                                  <p:stCondLst>
                                    <p:cond delay="100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dissolve">
                                      <p:cBhvr>
                                        <p:cTn id="23" dur="500"/>
                                        <p:tgtEl>
                                          <p:spTgt spid="3">
                                            <p:txEl>
                                              <p:pRg st="6" end="6"/>
                                            </p:txEl>
                                          </p:spTgt>
                                        </p:tgtEl>
                                      </p:cBhvr>
                                    </p:animEffect>
                                  </p:childTnLst>
                                </p:cTn>
                              </p:par>
                            </p:childTnLst>
                          </p:cTn>
                        </p:par>
                        <p:par>
                          <p:cTn id="24" fill="hold">
                            <p:stCondLst>
                              <p:cond delay="6500"/>
                            </p:stCondLst>
                            <p:childTnLst>
                              <p:par>
                                <p:cTn id="25" presetID="9" presetClass="entr" presetSubtype="0" fill="hold" nodeType="afterEffect">
                                  <p:stCondLst>
                                    <p:cond delay="100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dissolve">
                                      <p:cBhvr>
                                        <p:cTn id="27" dur="500"/>
                                        <p:tgtEl>
                                          <p:spTgt spid="3">
                                            <p:txEl>
                                              <p:pRg st="7" end="7"/>
                                            </p:txEl>
                                          </p:spTgt>
                                        </p:tgtEl>
                                      </p:cBhvr>
                                    </p:animEffect>
                                  </p:childTnLst>
                                </p:cTn>
                              </p:par>
                            </p:childTnLst>
                          </p:cTn>
                        </p:par>
                        <p:par>
                          <p:cTn id="28" fill="hold">
                            <p:stCondLst>
                              <p:cond delay="8000"/>
                            </p:stCondLst>
                            <p:childTnLst>
                              <p:par>
                                <p:cTn id="29" presetID="9" presetClass="entr" presetSubtype="0" fill="hold" nodeType="afterEffect">
                                  <p:stCondLst>
                                    <p:cond delay="100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dissolve">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luxe">
  <a:themeElements>
    <a:clrScheme name="Deluxe">
      <a:dk1>
        <a:sysClr val="windowText" lastClr="000000"/>
      </a:dk1>
      <a:lt1>
        <a:sysClr val="window" lastClr="FFFFFF"/>
      </a:lt1>
      <a:dk2>
        <a:srgbClr val="30356E"/>
      </a:dk2>
      <a:lt2>
        <a:srgbClr val="FFF9E5"/>
      </a:lt2>
      <a:accent1>
        <a:srgbClr val="CC4757"/>
      </a:accent1>
      <a:accent2>
        <a:srgbClr val="FF6F61"/>
      </a:accent2>
      <a:accent3>
        <a:srgbClr val="FF953E"/>
      </a:accent3>
      <a:accent4>
        <a:srgbClr val="F8BD52"/>
      </a:accent4>
      <a:accent5>
        <a:srgbClr val="46A6BD"/>
      </a:accent5>
      <a:accent6>
        <a:srgbClr val="5488BC"/>
      </a:accent6>
      <a:hlink>
        <a:srgbClr val="FA7D7A"/>
      </a:hlink>
      <a:folHlink>
        <a:srgbClr val="FFCF3E"/>
      </a:folHlink>
    </a:clrScheme>
    <a:fontScheme name="Deluxe">
      <a:maj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luxe">
      <a:fillStyleLst>
        <a:solidFill>
          <a:schemeClr val="phClr"/>
        </a:solidFill>
        <a:gradFill rotWithShape="1">
          <a:gsLst>
            <a:gs pos="0">
              <a:schemeClr val="phClr">
                <a:tint val="20000"/>
                <a:satMod val="280000"/>
              </a:schemeClr>
            </a:gs>
            <a:gs pos="14000">
              <a:schemeClr val="phClr">
                <a:tint val="37000"/>
                <a:satMod val="250000"/>
              </a:schemeClr>
            </a:gs>
            <a:gs pos="45000">
              <a:schemeClr val="phClr">
                <a:tint val="53000"/>
                <a:satMod val="220000"/>
              </a:schemeClr>
            </a:gs>
            <a:gs pos="65000">
              <a:schemeClr val="phClr">
                <a:tint val="53000"/>
                <a:satMod val="220000"/>
              </a:schemeClr>
            </a:gs>
            <a:gs pos="86000">
              <a:schemeClr val="phClr">
                <a:tint val="42000"/>
                <a:satMod val="240000"/>
              </a:schemeClr>
            </a:gs>
            <a:gs pos="100000">
              <a:schemeClr val="phClr">
                <a:tint val="20000"/>
                <a:satMod val="230000"/>
              </a:schemeClr>
            </a:gs>
          </a:gsLst>
          <a:lin ang="16200000" scaled="1"/>
        </a:gradFill>
        <a:gradFill rotWithShape="1">
          <a:gsLst>
            <a:gs pos="0">
              <a:schemeClr val="phClr">
                <a:shade val="75000"/>
                <a:satMod val="160000"/>
              </a:schemeClr>
            </a:gs>
            <a:gs pos="60000">
              <a:schemeClr val="phClr">
                <a:satMod val="150000"/>
              </a:schemeClr>
            </a:gs>
            <a:gs pos="100000">
              <a:schemeClr val="phClr">
                <a:tint val="75000"/>
                <a:satMod val="200000"/>
              </a:schemeClr>
            </a:gs>
          </a:gsLst>
          <a:lin ang="16200000" scaled="1"/>
        </a:gradFill>
      </a:fillStyleLst>
      <a:lnStyleLst>
        <a:ln w="9525" cap="flat" cmpd="sng" algn="ctr">
          <a:solidFill>
            <a:schemeClr val="phClr">
              <a:satMod val="140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outerShdw blurRad="50800" dist="25400" dir="5400000" rotWithShape="0">
              <a:srgbClr val="000000">
                <a:alpha val="43137"/>
              </a:srgbClr>
            </a:outerShdw>
          </a:effectLst>
        </a:effectStyle>
        <a:effectStyle>
          <a:effectLst>
            <a:outerShdw blurRad="50800" dist="25400" dir="5400000" rotWithShape="0">
              <a:srgbClr val="000000">
                <a:alpha val="43137"/>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
          <a:effectLst>
            <a:reflection blurRad="12700" stA="26000" endPos="28000" dist="38100" dir="5400000" sy="-100000"/>
          </a:effectLst>
          <a:scene3d>
            <a:camera prst="orthographicFront" fov="0">
              <a:rot lat="0" lon="0" rev="0"/>
            </a:camera>
            <a:lightRig rig="contrasting" dir="t">
              <a:rot lat="0" lon="0" rev="16500000"/>
            </a:lightRig>
          </a:scene3d>
          <a:sp3d prstMaterial="powder">
            <a:bevelT w="190500" h="101600"/>
            <a:contourClr>
              <a:schemeClr val="phClr"/>
            </a:contourClr>
          </a:sp3d>
        </a:effectStyle>
      </a:effectStyleLst>
      <a:bgFillStyleLst>
        <a:solidFill>
          <a:schemeClr val="phClr"/>
        </a:solidFill>
        <a:gradFill rotWithShape="1">
          <a:gsLst>
            <a:gs pos="0">
              <a:schemeClr val="phClr">
                <a:tint val="43000"/>
                <a:satMod val="1550000"/>
              </a:schemeClr>
            </a:gs>
            <a:gs pos="1000">
              <a:schemeClr val="phClr">
                <a:tint val="48000"/>
                <a:satMod val="1550000"/>
              </a:schemeClr>
            </a:gs>
            <a:gs pos="90000">
              <a:schemeClr val="phClr">
                <a:shade val="18000"/>
                <a:satMod val="275000"/>
              </a:schemeClr>
            </a:gs>
          </a:gsLst>
          <a:path path="circle">
            <a:fillToRect r="210000" b="300000"/>
          </a:path>
        </a:gradFill>
        <a:gradFill rotWithShape="1">
          <a:gsLst>
            <a:gs pos="5000">
              <a:schemeClr val="phClr">
                <a:tint val="38000"/>
                <a:satMod val="1800000"/>
              </a:schemeClr>
            </a:gs>
            <a:gs pos="5000">
              <a:schemeClr val="phClr">
                <a:tint val="40000"/>
                <a:satMod val="1800000"/>
              </a:schemeClr>
            </a:gs>
            <a:gs pos="90000">
              <a:schemeClr val="phClr">
                <a:shade val="18000"/>
                <a:satMod val="275000"/>
              </a:schemeClr>
            </a:gs>
          </a:gsLst>
          <a:path path="circle">
            <a:fillToRect l="20000" t="30000" r="135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Deluxe</Template>
  <TotalTime>5441</TotalTime>
  <Words>4690</Words>
  <Application>Microsoft Office PowerPoint</Application>
  <PresentationFormat>On-screen Show (4:3)</PresentationFormat>
  <Paragraphs>355</Paragraphs>
  <Slides>83</Slides>
  <Notes>56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83</vt:i4>
      </vt:variant>
    </vt:vector>
  </HeadingPairs>
  <TitlesOfParts>
    <vt:vector size="89" baseType="lpstr">
      <vt:lpstr>Arial</vt:lpstr>
      <vt:lpstr>Calibri</vt:lpstr>
      <vt:lpstr>Corbel</vt:lpstr>
      <vt:lpstr>Times New Roman</vt:lpstr>
      <vt:lpstr>Wingdings 2</vt:lpstr>
      <vt:lpstr>Deluxe</vt:lpstr>
      <vt:lpstr>Apologetics- Did Jesus Really Live</vt:lpstr>
      <vt:lpstr>Outline</vt:lpstr>
      <vt:lpstr>Why is This Day Necessary?</vt:lpstr>
      <vt:lpstr>The Gospel Facts</vt:lpstr>
      <vt:lpstr>5 Principles That Help Establish an Eyewitness Account as Credible</vt:lpstr>
      <vt:lpstr>Dating the New Testament</vt:lpstr>
      <vt:lpstr>1 Corinthians 15:3-8 (AD 55-59)</vt:lpstr>
      <vt:lpstr>How Historians  Establish Reliability</vt:lpstr>
      <vt:lpstr>Reliability of the Composition</vt:lpstr>
      <vt:lpstr>Reliability of the Composition</vt:lpstr>
      <vt:lpstr>Acts 26:26</vt:lpstr>
      <vt:lpstr>1 Corinthians 15:3-8</vt:lpstr>
      <vt:lpstr>Luke’s Precision</vt:lpstr>
      <vt:lpstr>Luke’s Precision</vt:lpstr>
      <vt:lpstr>Reliability of the Composition</vt:lpstr>
      <vt:lpstr>Reliability of the Composition</vt:lpstr>
      <vt:lpstr>Reliability of the Composition</vt:lpstr>
      <vt:lpstr>Reliability of the Composition</vt:lpstr>
      <vt:lpstr>PowerPoint Presentation</vt:lpstr>
      <vt:lpstr>Reliability of the Composition</vt:lpstr>
      <vt:lpstr>Reliability of the Composition</vt:lpstr>
      <vt:lpstr>Apostles’ “Good Fortune”</vt:lpstr>
      <vt:lpstr>Peter crucified upside down, Church of Three Fountains</vt:lpstr>
      <vt:lpstr>Apostles’ “Good Fortune”</vt:lpstr>
      <vt:lpstr>Paul's beheading carving, Church of Three Fountains</vt:lpstr>
      <vt:lpstr>Reliability of the Composition</vt:lpstr>
      <vt:lpstr>Reliability of the Composition</vt:lpstr>
      <vt:lpstr>Luke 3:1-2 Historical events, geographical places and political positions</vt:lpstr>
      <vt:lpstr>Luke 3:1-2 Historical events, geographical places and political positions</vt:lpstr>
      <vt:lpstr>Luke 3:1-2 Historical events, geographical places and political positions</vt:lpstr>
      <vt:lpstr>Luke 3:1-2 Historical events, geographical places and political positions</vt:lpstr>
      <vt:lpstr>Luke 3:1-2 Historical events, geographical places and political positions</vt:lpstr>
      <vt:lpstr>Luke 3:1-2 Historical events, geographical places and political positions</vt:lpstr>
      <vt:lpstr>Luke 3:1-2 Historical events, geographical places and political positions</vt:lpstr>
      <vt:lpstr>Luke 3:1-2 Historical events, geographical places and political positions</vt:lpstr>
      <vt:lpstr>Luke 3:1-2 Historical events, geographical places and political positions</vt:lpstr>
      <vt:lpstr>Luke 3:1-2 Historical events, geographical places and political positions</vt:lpstr>
      <vt:lpstr>Luke 3:1-2 Historical events, geographical places and political positions</vt:lpstr>
      <vt:lpstr>Luke 3:1-2 Historical events, geographical places and political positions</vt:lpstr>
      <vt:lpstr>Luke 3:1-2 Historical events, geographical places and political positions</vt:lpstr>
      <vt:lpstr>Luke 3:1-2 Historical events, geographical places and political positions</vt:lpstr>
      <vt:lpstr>Luke 3:1-2 Historical events, geographical places and political positions</vt:lpstr>
      <vt:lpstr>Luke 3:1-2 Historical events, geographical places and political positions</vt:lpstr>
      <vt:lpstr>Luke 3:1-2 Historical events, geographical places and political positions</vt:lpstr>
      <vt:lpstr>Luke 3:1-2 Historical events, geographical places and political positions</vt:lpstr>
      <vt:lpstr>Luke 3:1-2 Historical events, geographical places and political positions</vt:lpstr>
      <vt:lpstr>Luke 3:1-2 Historical events, geographical places and political positions</vt:lpstr>
      <vt:lpstr>Luke 3:1-2 Historical events, geographical places and political positions</vt:lpstr>
      <vt:lpstr>Luke 3:1-2 Historical events, geographical places and political positions</vt:lpstr>
      <vt:lpstr>Papias of Hierapolis c. 70 - c. 155</vt:lpstr>
      <vt:lpstr>Irenaeus of Lyons 130 - 200</vt:lpstr>
      <vt:lpstr>Tertullian of Carthage c. 160 - c. 230</vt:lpstr>
      <vt:lpstr>Origen of Alexandria c. 185 - 254</vt:lpstr>
      <vt:lpstr>Eusebius of Caesarea c. 260 - c. 340</vt:lpstr>
      <vt:lpstr>Thallus Middle of 1st Century</vt:lpstr>
      <vt:lpstr>Chronography 18.1</vt:lpstr>
      <vt:lpstr>Josephus c. 35 - c. 100</vt:lpstr>
      <vt:lpstr>Jewish Antiquities 20.9.1</vt:lpstr>
      <vt:lpstr>Jewish Antiquities 18.3.3</vt:lpstr>
      <vt:lpstr>Jewish Antiquities 18.3.3</vt:lpstr>
      <vt:lpstr>Cornelius Tacitus  c. 55-120</vt:lpstr>
      <vt:lpstr>The Annals</vt:lpstr>
      <vt:lpstr>The Annals</vt:lpstr>
      <vt:lpstr>Pliny the Younger  63 – c. 113</vt:lpstr>
      <vt:lpstr>Epistulae X.96</vt:lpstr>
      <vt:lpstr>Epistulae X.96</vt:lpstr>
      <vt:lpstr>Epistulae X.97</vt:lpstr>
      <vt:lpstr>Suetonius  c. 70 - c. 130</vt:lpstr>
      <vt:lpstr>Life of Claudius 25.4</vt:lpstr>
      <vt:lpstr>Life of Nero 16</vt:lpstr>
      <vt:lpstr>Lucian of Samosata  c. 125 – c. 200</vt:lpstr>
      <vt:lpstr>Death of Pelegrine</vt:lpstr>
      <vt:lpstr>Death of Pelegrine continued</vt:lpstr>
      <vt:lpstr>Celsus 2nd Century</vt:lpstr>
      <vt:lpstr>The True Word</vt:lpstr>
      <vt:lpstr>Mara Bar-Serapion 1st to late 3rd Century</vt:lpstr>
      <vt:lpstr>Letter of Mara bar Serapion</vt:lpstr>
      <vt:lpstr>Talmud</vt:lpstr>
      <vt:lpstr>Peter Schäfer</vt:lpstr>
      <vt:lpstr>Edwin Yamauchi</vt:lpstr>
      <vt:lpstr>Edwin Yamauchi</vt:lpstr>
      <vt:lpstr>Bruce Metzger</vt:lpstr>
      <vt:lpstr>Gary Habermas</vt:lpstr>
    </vt:vector>
  </TitlesOfParts>
  <Company>nm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nm</dc:creator>
  <cp:lastModifiedBy>Dr. Dan Kingsley</cp:lastModifiedBy>
  <cp:revision>371</cp:revision>
  <dcterms:created xsi:type="dcterms:W3CDTF">2008-03-04T03:43:42Z</dcterms:created>
  <dcterms:modified xsi:type="dcterms:W3CDTF">2024-12-07T04:14:50Z</dcterms:modified>
</cp:coreProperties>
</file>